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B1DC4-7020-4644-85A6-895A1B1AEEC2}" v="59" dt="2025-09-19T11:56:03.049"/>
    <p1510:client id="{81FC0D60-623C-C363-0F0F-547E337C6CC9}" v="3" dt="2025-09-19T11:53:07.205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September 19, 2025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September 19, 2025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September 19,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B84BA68-1EE6-A365-17E4-71E7BDB0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FDFAFF"/>
                </a:solidFill>
              </a:rPr>
              <a:t>September 2025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50AC06-9D56-0255-A74C-A1732978230A}"/>
              </a:ext>
            </a:extLst>
          </p:cNvPr>
          <p:cNvSpPr txBox="1">
            <a:spLocks/>
          </p:cNvSpPr>
          <p:nvPr/>
        </p:nvSpPr>
        <p:spPr>
          <a:xfrm>
            <a:off x="260494" y="6422539"/>
            <a:ext cx="2372360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21223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FDFAFF"/>
                </a:solidFill>
              </a:rPr>
              <a:t>© Xoserve</a:t>
            </a:r>
            <a:endParaRPr lang="en-US">
              <a:solidFill>
                <a:srgbClr val="FDFA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2A81BB-64AD-ED4C-1546-11C908FE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502"/>
          <a:stretch/>
        </p:blipFill>
        <p:spPr>
          <a:xfrm>
            <a:off x="10526687" y="1073057"/>
            <a:ext cx="1665313" cy="2772255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A43719-BAD1-C55C-7EDE-72BEB6D74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31" y="18288"/>
            <a:ext cx="1149404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C17AE-C9BC-0F0E-3569-8583B1007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6687" y="3921512"/>
            <a:ext cx="1552537" cy="7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f10273a26cbd66aa2021404ad202c4cb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b9f031c5bb86b2721e2485737034653e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C5940-0BDF-405A-B53F-01BA76DE3B03}">
  <ds:schemaRefs>
    <ds:schemaRef ds:uri="59c35c13-42f0-4bc0-9e5e-2cccd413d3a4"/>
    <ds:schemaRef ds:uri="9e002a3d-acf8-4895-a902-28dfb5e02587"/>
    <ds:schemaRef ds:uri="b60fdc99-83a5-4a80-8dfe-6277ee379916"/>
    <ds:schemaRef ds:uri="f301319f-791b-4924-b098-599a904948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68D199-F929-4D02-B96F-25A70D96D5EA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revision>4</cp:revision>
  <dcterms:created xsi:type="dcterms:W3CDTF">2025-04-09T09:46:56Z</dcterms:created>
  <dcterms:modified xsi:type="dcterms:W3CDTF">2025-09-19T11:59:41Z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