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4" r:id="rId5"/>
  </p:sldMasterIdLst>
  <p:notesMasterIdLst>
    <p:notesMasterId r:id="rId19"/>
  </p:notesMasterIdLst>
  <p:sldIdLst>
    <p:sldId id="256" r:id="rId6"/>
    <p:sldId id="336" r:id="rId7"/>
    <p:sldId id="337" r:id="rId8"/>
    <p:sldId id="371" r:id="rId9"/>
    <p:sldId id="367" r:id="rId10"/>
    <p:sldId id="368" r:id="rId11"/>
    <p:sldId id="375" r:id="rId12"/>
    <p:sldId id="366" r:id="rId13"/>
    <p:sldId id="374" r:id="rId14"/>
    <p:sldId id="357" r:id="rId15"/>
    <p:sldId id="350" r:id="rId16"/>
    <p:sldId id="373" r:id="rId17"/>
    <p:sldId id="35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EC5D2834-7D78-47CB-826B-882FD893A621}">
          <p14:sldIdLst>
            <p14:sldId id="256"/>
          </p14:sldIdLst>
        </p14:section>
        <p14:section name="Content Slides" id="{2DD28432-17B0-44CF-905A-DDB290FDA919}">
          <p14:sldIdLst>
            <p14:sldId id="336"/>
            <p14:sldId id="337"/>
            <p14:sldId id="371"/>
            <p14:sldId id="367"/>
            <p14:sldId id="368"/>
            <p14:sldId id="375"/>
            <p14:sldId id="366"/>
            <p14:sldId id="374"/>
            <p14:sldId id="357"/>
            <p14:sldId id="350"/>
            <p14:sldId id="373"/>
            <p14:sldId id="35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B2B3C3-B66C-B204-7A47-BAD8E28BCC3B}" name="Jaimee LeResche" initials="JL" userId="S::jaimee.leresche@xoserve.com::e065a7d2-d47d-4aa5-a04c-d48643a875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232"/>
    <a:srgbClr val="FDFAFF"/>
    <a:srgbClr val="CCF3E4"/>
    <a:srgbClr val="FCDAEE"/>
    <a:srgbClr val="DEF2FB"/>
    <a:srgbClr val="E1E6FF"/>
    <a:srgbClr val="DFDBFF"/>
    <a:srgbClr val="7FDFBA"/>
    <a:srgbClr val="51D097"/>
    <a:srgbClr val="F6A2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Payley" userId="d68b3b0a-0323-421f-8e22-54f98a060adb" providerId="ADAL" clId="{954A041E-884E-4F54-A3CB-666747B15C7B}"/>
    <pc:docChg chg="custSel modSld">
      <pc:chgData name="Michael Payley" userId="d68b3b0a-0323-421f-8e22-54f98a060adb" providerId="ADAL" clId="{954A041E-884E-4F54-A3CB-666747B15C7B}" dt="2026-04-07T12:46:22.640" v="0" actId="478"/>
      <pc:docMkLst>
        <pc:docMk/>
      </pc:docMkLst>
      <pc:sldChg chg="delSp mod">
        <pc:chgData name="Michael Payley" userId="d68b3b0a-0323-421f-8e22-54f98a060adb" providerId="ADAL" clId="{954A041E-884E-4F54-A3CB-666747B15C7B}" dt="2026-04-07T12:46:22.640" v="0" actId="478"/>
        <pc:sldMkLst>
          <pc:docMk/>
          <pc:sldMk cId="1433822595" sldId="256"/>
        </pc:sldMkLst>
      </pc:sldChg>
    </pc:docChg>
  </pc:docChgLst>
  <pc:docChgLst>
    <pc:chgData name="Simon Harris" userId="141bd518-a903-4682-a1d6-6717e25c6057" providerId="ADAL" clId="{9A83DBEE-352C-4E4D-8307-B21B7DD3FA64}"/>
    <pc:docChg chg="undo custSel mod addSld modSld sldOrd modMainMaster modSection">
      <pc:chgData name="Simon Harris" userId="141bd518-a903-4682-a1d6-6717e25c6057" providerId="ADAL" clId="{9A83DBEE-352C-4E4D-8307-B21B7DD3FA64}" dt="2026-04-09T09:21:49.562" v="1014" actId="20577"/>
      <pc:docMkLst>
        <pc:docMk/>
      </pc:docMkLst>
      <pc:sldChg chg="modSp mod">
        <pc:chgData name="Simon Harris" userId="141bd518-a903-4682-a1d6-6717e25c6057" providerId="ADAL" clId="{9A83DBEE-352C-4E4D-8307-B21B7DD3FA64}" dt="2026-04-07T14:02:36.221" v="221" actId="20577"/>
        <pc:sldMkLst>
          <pc:docMk/>
          <pc:sldMk cId="3254821265" sldId="337"/>
        </pc:sldMkLst>
        <pc:spChg chg="mod">
          <ac:chgData name="Simon Harris" userId="141bd518-a903-4682-a1d6-6717e25c6057" providerId="ADAL" clId="{9A83DBEE-352C-4E4D-8307-B21B7DD3FA64}" dt="2026-04-07T14:02:36.221" v="221" actId="20577"/>
          <ac:spMkLst>
            <pc:docMk/>
            <pc:sldMk cId="3254821265" sldId="337"/>
            <ac:spMk id="6" creationId="{AC68A9A4-7A0A-D954-5680-E3358622A339}"/>
          </ac:spMkLst>
        </pc:spChg>
        <pc:spChg chg="mod">
          <ac:chgData name="Simon Harris" userId="141bd518-a903-4682-a1d6-6717e25c6057" providerId="ADAL" clId="{9A83DBEE-352C-4E4D-8307-B21B7DD3FA64}" dt="2026-04-07T14:00:03.607" v="17" actId="20577"/>
          <ac:spMkLst>
            <pc:docMk/>
            <pc:sldMk cId="3254821265" sldId="337"/>
            <ac:spMk id="7" creationId="{11204848-E0BA-FA4E-4A87-5CBA2B25091B}"/>
          </ac:spMkLst>
        </pc:spChg>
      </pc:sldChg>
      <pc:sldChg chg="modSp mod">
        <pc:chgData name="Simon Harris" userId="141bd518-a903-4682-a1d6-6717e25c6057" providerId="ADAL" clId="{9A83DBEE-352C-4E4D-8307-B21B7DD3FA64}" dt="2026-04-07T14:15:04.459" v="932" actId="20577"/>
        <pc:sldMkLst>
          <pc:docMk/>
          <pc:sldMk cId="1773080667" sldId="350"/>
        </pc:sldMkLst>
        <pc:graphicFrameChg chg="mod modGraphic">
          <ac:chgData name="Simon Harris" userId="141bd518-a903-4682-a1d6-6717e25c6057" providerId="ADAL" clId="{9A83DBEE-352C-4E4D-8307-B21B7DD3FA64}" dt="2026-04-07T14:15:04.459" v="932" actId="20577"/>
          <ac:graphicFrameMkLst>
            <pc:docMk/>
            <pc:sldMk cId="1773080667" sldId="350"/>
            <ac:graphicFrameMk id="11" creationId="{E47E1CFE-6A14-4A94-9AEC-BA6F6A69A48A}"/>
          </ac:graphicFrameMkLst>
        </pc:graphicFrameChg>
      </pc:sldChg>
      <pc:sldChg chg="modSp mod">
        <pc:chgData name="Simon Harris" userId="141bd518-a903-4682-a1d6-6717e25c6057" providerId="ADAL" clId="{9A83DBEE-352C-4E4D-8307-B21B7DD3FA64}" dt="2026-04-07T14:13:24.392" v="877" actId="20577"/>
        <pc:sldMkLst>
          <pc:docMk/>
          <pc:sldMk cId="3878368479" sldId="366"/>
        </pc:sldMkLst>
        <pc:spChg chg="mod">
          <ac:chgData name="Simon Harris" userId="141bd518-a903-4682-a1d6-6717e25c6057" providerId="ADAL" clId="{9A83DBEE-352C-4E4D-8307-B21B7DD3FA64}" dt="2026-04-07T14:13:24.392" v="877" actId="20577"/>
          <ac:spMkLst>
            <pc:docMk/>
            <pc:sldMk cId="3878368479" sldId="366"/>
            <ac:spMk id="6" creationId="{9480B00F-CD1C-38B5-26FE-3C23585954C9}"/>
          </ac:spMkLst>
        </pc:spChg>
      </pc:sldChg>
      <pc:sldChg chg="modSp mod">
        <pc:chgData name="Simon Harris" userId="141bd518-a903-4682-a1d6-6717e25c6057" providerId="ADAL" clId="{9A83DBEE-352C-4E4D-8307-B21B7DD3FA64}" dt="2026-04-07T14:13:29.330" v="878" actId="20577"/>
        <pc:sldMkLst>
          <pc:docMk/>
          <pc:sldMk cId="1912747176" sldId="367"/>
        </pc:sldMkLst>
        <pc:spChg chg="mod">
          <ac:chgData name="Simon Harris" userId="141bd518-a903-4682-a1d6-6717e25c6057" providerId="ADAL" clId="{9A83DBEE-352C-4E4D-8307-B21B7DD3FA64}" dt="2026-04-07T14:13:29.330" v="878" actId="20577"/>
          <ac:spMkLst>
            <pc:docMk/>
            <pc:sldMk cId="1912747176" sldId="367"/>
            <ac:spMk id="6" creationId="{9D4B7641-6661-28CA-948A-13A017EE4AD5}"/>
          </ac:spMkLst>
        </pc:spChg>
        <pc:spChg chg="mod">
          <ac:chgData name="Simon Harris" userId="141bd518-a903-4682-a1d6-6717e25c6057" providerId="ADAL" clId="{9A83DBEE-352C-4E4D-8307-B21B7DD3FA64}" dt="2026-04-07T14:03:41.880" v="237" actId="6549"/>
          <ac:spMkLst>
            <pc:docMk/>
            <pc:sldMk cId="1912747176" sldId="367"/>
            <ac:spMk id="7" creationId="{0D4AB59D-27CF-436C-156C-9F33BECB9442}"/>
          </ac:spMkLst>
        </pc:spChg>
      </pc:sldChg>
      <pc:sldChg chg="ord">
        <pc:chgData name="Simon Harris" userId="141bd518-a903-4682-a1d6-6717e25c6057" providerId="ADAL" clId="{9A83DBEE-352C-4E4D-8307-B21B7DD3FA64}" dt="2026-04-07T14:05:19.154" v="277"/>
        <pc:sldMkLst>
          <pc:docMk/>
          <pc:sldMk cId="1185964103" sldId="368"/>
        </pc:sldMkLst>
      </pc:sldChg>
      <pc:sldChg chg="modSp mod ord">
        <pc:chgData name="Simon Harris" userId="141bd518-a903-4682-a1d6-6717e25c6057" providerId="ADAL" clId="{9A83DBEE-352C-4E4D-8307-B21B7DD3FA64}" dt="2026-04-07T14:13:32.470" v="879" actId="20577"/>
        <pc:sldMkLst>
          <pc:docMk/>
          <pc:sldMk cId="3993415980" sldId="371"/>
        </pc:sldMkLst>
        <pc:spChg chg="mod">
          <ac:chgData name="Simon Harris" userId="141bd518-a903-4682-a1d6-6717e25c6057" providerId="ADAL" clId="{9A83DBEE-352C-4E4D-8307-B21B7DD3FA64}" dt="2026-04-07T14:13:32.470" v="879" actId="20577"/>
          <ac:spMkLst>
            <pc:docMk/>
            <pc:sldMk cId="3993415980" sldId="371"/>
            <ac:spMk id="6" creationId="{9480B00F-CD1C-38B5-26FE-3C23585954C9}"/>
          </ac:spMkLst>
        </pc:spChg>
      </pc:sldChg>
      <pc:sldChg chg="modSp mod">
        <pc:chgData name="Simon Harris" userId="141bd518-a903-4682-a1d6-6717e25c6057" providerId="ADAL" clId="{9A83DBEE-352C-4E4D-8307-B21B7DD3FA64}" dt="2026-04-07T14:15:34.985" v="999" actId="20577"/>
        <pc:sldMkLst>
          <pc:docMk/>
          <pc:sldMk cId="969930152" sldId="373"/>
        </pc:sldMkLst>
        <pc:graphicFrameChg chg="modGraphic">
          <ac:chgData name="Simon Harris" userId="141bd518-a903-4682-a1d6-6717e25c6057" providerId="ADAL" clId="{9A83DBEE-352C-4E4D-8307-B21B7DD3FA64}" dt="2026-04-07T14:15:34.985" v="999" actId="20577"/>
          <ac:graphicFrameMkLst>
            <pc:docMk/>
            <pc:sldMk cId="969930152" sldId="373"/>
            <ac:graphicFrameMk id="11" creationId="{6C5B797E-2057-7EF2-89EA-160532D45263}"/>
          </ac:graphicFrameMkLst>
        </pc:graphicFrameChg>
      </pc:sldChg>
      <pc:sldChg chg="modSp mod">
        <pc:chgData name="Simon Harris" userId="141bd518-a903-4682-a1d6-6717e25c6057" providerId="ADAL" clId="{9A83DBEE-352C-4E4D-8307-B21B7DD3FA64}" dt="2026-04-07T14:13:21.303" v="876" actId="20577"/>
        <pc:sldMkLst>
          <pc:docMk/>
          <pc:sldMk cId="2232072222" sldId="374"/>
        </pc:sldMkLst>
        <pc:spChg chg="mod">
          <ac:chgData name="Simon Harris" userId="141bd518-a903-4682-a1d6-6717e25c6057" providerId="ADAL" clId="{9A83DBEE-352C-4E4D-8307-B21B7DD3FA64}" dt="2026-04-07T14:13:21.303" v="876" actId="20577"/>
          <ac:spMkLst>
            <pc:docMk/>
            <pc:sldMk cId="2232072222" sldId="374"/>
            <ac:spMk id="6" creationId="{7A4A35D1-5D99-DDFA-71C4-3CEC7B9F6000}"/>
          </ac:spMkLst>
        </pc:spChg>
      </pc:sldChg>
      <pc:sldChg chg="addSp delSp modSp add mod">
        <pc:chgData name="Simon Harris" userId="141bd518-a903-4682-a1d6-6717e25c6057" providerId="ADAL" clId="{9A83DBEE-352C-4E4D-8307-B21B7DD3FA64}" dt="2026-04-09T09:21:49.562" v="1014" actId="20577"/>
        <pc:sldMkLst>
          <pc:docMk/>
          <pc:sldMk cId="855947159" sldId="375"/>
        </pc:sldMkLst>
        <pc:spChg chg="mod">
          <ac:chgData name="Simon Harris" userId="141bd518-a903-4682-a1d6-6717e25c6057" providerId="ADAL" clId="{9A83DBEE-352C-4E4D-8307-B21B7DD3FA64}" dt="2026-04-09T09:21:49.562" v="1014" actId="20577"/>
          <ac:spMkLst>
            <pc:docMk/>
            <pc:sldMk cId="855947159" sldId="375"/>
            <ac:spMk id="6" creationId="{40EFBD1F-42A0-41D7-D71C-4F2B4A60F91B}"/>
          </ac:spMkLst>
        </pc:spChg>
        <pc:spChg chg="mod">
          <ac:chgData name="Simon Harris" userId="141bd518-a903-4682-a1d6-6717e25c6057" providerId="ADAL" clId="{9A83DBEE-352C-4E4D-8307-B21B7DD3FA64}" dt="2026-04-07T14:04:38.939" v="268" actId="20577"/>
          <ac:spMkLst>
            <pc:docMk/>
            <pc:sldMk cId="855947159" sldId="375"/>
            <ac:spMk id="7" creationId="{469AEF85-EFE1-D983-62BE-9D2163E528C8}"/>
          </ac:spMkLst>
        </pc:spChg>
      </pc:sldChg>
      <pc:sldMasterChg chg="addSp mod">
        <pc:chgData name="Simon Harris" userId="141bd518-a903-4682-a1d6-6717e25c6057" providerId="ADAL" clId="{9A83DBEE-352C-4E4D-8307-B21B7DD3FA64}" dt="2026-04-07T14:00:09.227" v="18" actId="33475"/>
        <pc:sldMasterMkLst>
          <pc:docMk/>
          <pc:sldMasterMk cId="1805625113" sldId="2147483648"/>
        </pc:sldMasterMkLst>
        <pc:spChg chg="add">
          <ac:chgData name="Simon Harris" userId="141bd518-a903-4682-a1d6-6717e25c6057" providerId="ADAL" clId="{9A83DBEE-352C-4E4D-8307-B21B7DD3FA64}" dt="2026-04-07T14:00:09.227" v="18" actId="33475"/>
          <ac:spMkLst>
            <pc:docMk/>
            <pc:sldMasterMk cId="1805625113" sldId="2147483648"/>
            <ac:spMk id="7" creationId="{4D3AAC9C-FB47-0909-E8D6-1877FA0295ED}"/>
          </ac:spMkLst>
        </pc:spChg>
      </pc:sldMasterChg>
      <pc:sldMasterChg chg="addSp mod">
        <pc:chgData name="Simon Harris" userId="141bd518-a903-4682-a1d6-6717e25c6057" providerId="ADAL" clId="{9A83DBEE-352C-4E4D-8307-B21B7DD3FA64}" dt="2026-04-07T14:00:09.227" v="18" actId="33475"/>
        <pc:sldMasterMkLst>
          <pc:docMk/>
          <pc:sldMasterMk cId="1469655302" sldId="2147483704"/>
        </pc:sldMasterMkLst>
        <pc:spChg chg="add">
          <ac:chgData name="Simon Harris" userId="141bd518-a903-4682-a1d6-6717e25c6057" providerId="ADAL" clId="{9A83DBEE-352C-4E4D-8307-B21B7DD3FA64}" dt="2026-04-07T14:00:09.227" v="18" actId="33475"/>
          <ac:spMkLst>
            <pc:docMk/>
            <pc:sldMasterMk cId="1469655302" sldId="2147483704"/>
            <ac:spMk id="8" creationId="{6AC3F4ED-CCE6-8BB7-3BAA-005CF8ED07C2}"/>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299E0B-D53A-43BC-820C-86A8204CE896}" type="datetimeFigureOut">
              <a:rPr lang="en-IN" smtClean="0"/>
              <a:t>09-04-2026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E76836-09D1-484F-AB2E-15C28080EFE9}" type="slidenum">
              <a:rPr lang="en-IN" smtClean="0"/>
              <a:t>‹#›</a:t>
            </a:fld>
            <a:endParaRPr lang="en-IN"/>
          </a:p>
        </p:txBody>
      </p:sp>
    </p:spTree>
    <p:extLst>
      <p:ext uri="{BB962C8B-B14F-4D97-AF65-F5344CB8AC3E}">
        <p14:creationId xmlns:p14="http://schemas.microsoft.com/office/powerpoint/2010/main" val="2032409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13FAC-7AED-F802-B957-1462937C8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A4A7A-9115-D348-1624-058DE379B8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7A700-47E0-47E4-61D9-4A80E31F5890}"/>
              </a:ext>
            </a:extLst>
          </p:cNvPr>
          <p:cNvSpPr>
            <a:spLocks noGrp="1"/>
          </p:cNvSpPr>
          <p:nvPr>
            <p:ph type="body" idx="1"/>
          </p:nvPr>
        </p:nvSpPr>
        <p:spPr/>
        <p:txBody>
          <a:bodyPr/>
          <a:lstStyle/>
          <a:p>
            <a:r>
              <a:rPr lang="en-US"/>
              <a:t>Add bullets</a:t>
            </a:r>
          </a:p>
        </p:txBody>
      </p:sp>
      <p:sp>
        <p:nvSpPr>
          <p:cNvPr id="4" name="Slide Number Placeholder 3">
            <a:extLst>
              <a:ext uri="{FF2B5EF4-FFF2-40B4-BE49-F238E27FC236}">
                <a16:creationId xmlns:a16="http://schemas.microsoft.com/office/drawing/2014/main" id="{2D238687-B1E9-2ECF-75C0-A53083CBB42D}"/>
              </a:ext>
            </a:extLst>
          </p:cNvPr>
          <p:cNvSpPr>
            <a:spLocks noGrp="1"/>
          </p:cNvSpPr>
          <p:nvPr>
            <p:ph type="sldNum" sz="quarter" idx="5"/>
          </p:nvPr>
        </p:nvSpPr>
        <p:spPr/>
        <p:txBody>
          <a:bodyPr/>
          <a:lstStyle/>
          <a:p>
            <a:fld id="{58E76836-09D1-484F-AB2E-15C28080EFE9}" type="slidenum">
              <a:rPr lang="en-IN" smtClean="0"/>
              <a:t>2</a:t>
            </a:fld>
            <a:endParaRPr lang="en-IN"/>
          </a:p>
        </p:txBody>
      </p:sp>
    </p:spTree>
    <p:extLst>
      <p:ext uri="{BB962C8B-B14F-4D97-AF65-F5344CB8AC3E}">
        <p14:creationId xmlns:p14="http://schemas.microsoft.com/office/powerpoint/2010/main" val="3482768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13FAC-7AED-F802-B957-1462937C8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A4A7A-9115-D348-1624-058DE379B8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7A700-47E0-47E4-61D9-4A80E31F5890}"/>
              </a:ext>
            </a:extLst>
          </p:cNvPr>
          <p:cNvSpPr>
            <a:spLocks noGrp="1"/>
          </p:cNvSpPr>
          <p:nvPr>
            <p:ph type="body" idx="1"/>
          </p:nvPr>
        </p:nvSpPr>
        <p:spPr/>
        <p:txBody>
          <a:bodyPr/>
          <a:lstStyle/>
          <a:p>
            <a:r>
              <a:rPr lang="en-US"/>
              <a:t>Add bullets</a:t>
            </a:r>
          </a:p>
        </p:txBody>
      </p:sp>
      <p:sp>
        <p:nvSpPr>
          <p:cNvPr id="4" name="Slide Number Placeholder 3">
            <a:extLst>
              <a:ext uri="{FF2B5EF4-FFF2-40B4-BE49-F238E27FC236}">
                <a16:creationId xmlns:a16="http://schemas.microsoft.com/office/drawing/2014/main" id="{2D238687-B1E9-2ECF-75C0-A53083CBB42D}"/>
              </a:ext>
            </a:extLst>
          </p:cNvPr>
          <p:cNvSpPr>
            <a:spLocks noGrp="1"/>
          </p:cNvSpPr>
          <p:nvPr>
            <p:ph type="sldNum" sz="quarter" idx="5"/>
          </p:nvPr>
        </p:nvSpPr>
        <p:spPr/>
        <p:txBody>
          <a:bodyPr/>
          <a:lstStyle/>
          <a:p>
            <a:fld id="{58E76836-09D1-484F-AB2E-15C28080EFE9}" type="slidenum">
              <a:rPr lang="en-IN" smtClean="0"/>
              <a:t>3</a:t>
            </a:fld>
            <a:endParaRPr lang="en-IN"/>
          </a:p>
        </p:txBody>
      </p:sp>
    </p:spTree>
    <p:extLst>
      <p:ext uri="{BB962C8B-B14F-4D97-AF65-F5344CB8AC3E}">
        <p14:creationId xmlns:p14="http://schemas.microsoft.com/office/powerpoint/2010/main" val="221709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ED0B9-D66E-3203-4D70-6588DAB0A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8801E-1B64-9390-4901-86089CA512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181A0E-672A-95BD-44A6-2A01E73D206F}"/>
              </a:ext>
            </a:extLst>
          </p:cNvPr>
          <p:cNvSpPr>
            <a:spLocks noGrp="1"/>
          </p:cNvSpPr>
          <p:nvPr>
            <p:ph type="body" idx="1"/>
          </p:nvPr>
        </p:nvSpPr>
        <p:spPr/>
        <p:txBody>
          <a:bodyPr/>
          <a:lstStyle/>
          <a:p>
            <a:r>
              <a:rPr lang="en-US"/>
              <a:t>Add bullets</a:t>
            </a:r>
          </a:p>
        </p:txBody>
      </p:sp>
      <p:sp>
        <p:nvSpPr>
          <p:cNvPr id="4" name="Slide Number Placeholder 3">
            <a:extLst>
              <a:ext uri="{FF2B5EF4-FFF2-40B4-BE49-F238E27FC236}">
                <a16:creationId xmlns:a16="http://schemas.microsoft.com/office/drawing/2014/main" id="{2C983C92-51C1-D9E5-8BE7-1EEB09906C81}"/>
              </a:ext>
            </a:extLst>
          </p:cNvPr>
          <p:cNvSpPr>
            <a:spLocks noGrp="1"/>
          </p:cNvSpPr>
          <p:nvPr>
            <p:ph type="sldNum" sz="quarter" idx="5"/>
          </p:nvPr>
        </p:nvSpPr>
        <p:spPr/>
        <p:txBody>
          <a:bodyPr/>
          <a:lstStyle/>
          <a:p>
            <a:fld id="{58E76836-09D1-484F-AB2E-15C28080EFE9}" type="slidenum">
              <a:rPr lang="en-IN" smtClean="0"/>
              <a:t>4</a:t>
            </a:fld>
            <a:endParaRPr lang="en-IN"/>
          </a:p>
        </p:txBody>
      </p:sp>
    </p:spTree>
    <p:extLst>
      <p:ext uri="{BB962C8B-B14F-4D97-AF65-F5344CB8AC3E}">
        <p14:creationId xmlns:p14="http://schemas.microsoft.com/office/powerpoint/2010/main" val="1394495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FB878-BA53-AA61-B343-AB41D20C8D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5A671-D93B-F82B-4251-674795CC5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4094E3-7051-2CAA-0EB0-872890295481}"/>
              </a:ext>
            </a:extLst>
          </p:cNvPr>
          <p:cNvSpPr>
            <a:spLocks noGrp="1"/>
          </p:cNvSpPr>
          <p:nvPr>
            <p:ph type="body" idx="1"/>
          </p:nvPr>
        </p:nvSpPr>
        <p:spPr/>
        <p:txBody>
          <a:bodyPr/>
          <a:lstStyle/>
          <a:p>
            <a:r>
              <a:rPr lang="en-US"/>
              <a:t>Add bullets</a:t>
            </a:r>
          </a:p>
        </p:txBody>
      </p:sp>
      <p:sp>
        <p:nvSpPr>
          <p:cNvPr id="4" name="Slide Number Placeholder 3">
            <a:extLst>
              <a:ext uri="{FF2B5EF4-FFF2-40B4-BE49-F238E27FC236}">
                <a16:creationId xmlns:a16="http://schemas.microsoft.com/office/drawing/2014/main" id="{199CE134-3F9D-014C-6752-3A037D5FB0E4}"/>
              </a:ext>
            </a:extLst>
          </p:cNvPr>
          <p:cNvSpPr>
            <a:spLocks noGrp="1"/>
          </p:cNvSpPr>
          <p:nvPr>
            <p:ph type="sldNum" sz="quarter" idx="5"/>
          </p:nvPr>
        </p:nvSpPr>
        <p:spPr/>
        <p:txBody>
          <a:bodyPr/>
          <a:lstStyle/>
          <a:p>
            <a:fld id="{58E76836-09D1-484F-AB2E-15C28080EFE9}" type="slidenum">
              <a:rPr lang="en-IN" smtClean="0"/>
              <a:t>5</a:t>
            </a:fld>
            <a:endParaRPr lang="en-IN"/>
          </a:p>
        </p:txBody>
      </p:sp>
    </p:spTree>
    <p:extLst>
      <p:ext uri="{BB962C8B-B14F-4D97-AF65-F5344CB8AC3E}">
        <p14:creationId xmlns:p14="http://schemas.microsoft.com/office/powerpoint/2010/main" val="1955834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116CE-6ADC-BFD2-EA7A-0A23528CA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23EF0-2252-3922-51D4-0FC41B306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729754-B1E6-6EB4-0BED-DB429C0560A6}"/>
              </a:ext>
            </a:extLst>
          </p:cNvPr>
          <p:cNvSpPr>
            <a:spLocks noGrp="1"/>
          </p:cNvSpPr>
          <p:nvPr>
            <p:ph type="body" idx="1"/>
          </p:nvPr>
        </p:nvSpPr>
        <p:spPr/>
        <p:txBody>
          <a:bodyPr/>
          <a:lstStyle/>
          <a:p>
            <a:r>
              <a:rPr lang="en-US"/>
              <a:t>Add bullets</a:t>
            </a:r>
          </a:p>
        </p:txBody>
      </p:sp>
      <p:sp>
        <p:nvSpPr>
          <p:cNvPr id="4" name="Slide Number Placeholder 3">
            <a:extLst>
              <a:ext uri="{FF2B5EF4-FFF2-40B4-BE49-F238E27FC236}">
                <a16:creationId xmlns:a16="http://schemas.microsoft.com/office/drawing/2014/main" id="{FD04112E-299D-D623-D257-6A9743454BB5}"/>
              </a:ext>
            </a:extLst>
          </p:cNvPr>
          <p:cNvSpPr>
            <a:spLocks noGrp="1"/>
          </p:cNvSpPr>
          <p:nvPr>
            <p:ph type="sldNum" sz="quarter" idx="5"/>
          </p:nvPr>
        </p:nvSpPr>
        <p:spPr/>
        <p:txBody>
          <a:bodyPr/>
          <a:lstStyle/>
          <a:p>
            <a:fld id="{58E76836-09D1-484F-AB2E-15C28080EFE9}" type="slidenum">
              <a:rPr lang="en-IN" smtClean="0"/>
              <a:t>7</a:t>
            </a:fld>
            <a:endParaRPr lang="en-IN"/>
          </a:p>
        </p:txBody>
      </p:sp>
    </p:spTree>
    <p:extLst>
      <p:ext uri="{BB962C8B-B14F-4D97-AF65-F5344CB8AC3E}">
        <p14:creationId xmlns:p14="http://schemas.microsoft.com/office/powerpoint/2010/main" val="2647636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ED0B9-D66E-3203-4D70-6588DAB0A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8801E-1B64-9390-4901-86089CA512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181A0E-672A-95BD-44A6-2A01E73D206F}"/>
              </a:ext>
            </a:extLst>
          </p:cNvPr>
          <p:cNvSpPr>
            <a:spLocks noGrp="1"/>
          </p:cNvSpPr>
          <p:nvPr>
            <p:ph type="body" idx="1"/>
          </p:nvPr>
        </p:nvSpPr>
        <p:spPr/>
        <p:txBody>
          <a:bodyPr/>
          <a:lstStyle/>
          <a:p>
            <a:r>
              <a:rPr lang="en-US"/>
              <a:t>Add bullets</a:t>
            </a:r>
          </a:p>
        </p:txBody>
      </p:sp>
      <p:sp>
        <p:nvSpPr>
          <p:cNvPr id="4" name="Slide Number Placeholder 3">
            <a:extLst>
              <a:ext uri="{FF2B5EF4-FFF2-40B4-BE49-F238E27FC236}">
                <a16:creationId xmlns:a16="http://schemas.microsoft.com/office/drawing/2014/main" id="{2C983C92-51C1-D9E5-8BE7-1EEB09906C81}"/>
              </a:ext>
            </a:extLst>
          </p:cNvPr>
          <p:cNvSpPr>
            <a:spLocks noGrp="1"/>
          </p:cNvSpPr>
          <p:nvPr>
            <p:ph type="sldNum" sz="quarter" idx="5"/>
          </p:nvPr>
        </p:nvSpPr>
        <p:spPr/>
        <p:txBody>
          <a:bodyPr/>
          <a:lstStyle/>
          <a:p>
            <a:fld id="{58E76836-09D1-484F-AB2E-15C28080EFE9}" type="slidenum">
              <a:rPr lang="en-IN" smtClean="0"/>
              <a:t>8</a:t>
            </a:fld>
            <a:endParaRPr lang="en-IN"/>
          </a:p>
        </p:txBody>
      </p:sp>
    </p:spTree>
    <p:extLst>
      <p:ext uri="{BB962C8B-B14F-4D97-AF65-F5344CB8AC3E}">
        <p14:creationId xmlns:p14="http://schemas.microsoft.com/office/powerpoint/2010/main" val="1394495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ersion 1">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4385"/>
            <a:ext cx="9144000" cy="449101"/>
          </a:xfrm>
        </p:spPr>
        <p:txBody>
          <a:bodyPr anchor="ctr">
            <a:normAutofit/>
          </a:bodyPr>
          <a:lstStyle>
            <a:lvl1pPr marL="0" indent="0" algn="ctr">
              <a:lnSpc>
                <a:spcPct val="100000"/>
              </a:lnSpc>
              <a:spcBef>
                <a:spcPts val="0"/>
              </a:spcBef>
              <a:buNone/>
              <a:defRPr sz="2000" b="1" spc="300">
                <a:solidFill>
                  <a:srgbClr val="57BAE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a:stretch>
            <a:fillRect/>
          </a:stretch>
        </p:blipFill>
        <p:spPr>
          <a:xfrm>
            <a:off x="2596587" y="1783526"/>
            <a:ext cx="6998826" cy="1159180"/>
          </a:xfrm>
          <a:prstGeom prst="rect">
            <a:avLst/>
          </a:prstGeom>
        </p:spPr>
      </p:pic>
      <p:sp>
        <p:nvSpPr>
          <p:cNvPr id="9" name="Date Placeholder 1">
            <a:extLst>
              <a:ext uri="{FF2B5EF4-FFF2-40B4-BE49-F238E27FC236}">
                <a16:creationId xmlns:a16="http://schemas.microsoft.com/office/drawing/2014/main" id="{9265C66E-ECE2-B3FE-5284-F16C5E778622}"/>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615898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40" name="Text Placeholder 29">
            <a:extLst>
              <a:ext uri="{FF2B5EF4-FFF2-40B4-BE49-F238E27FC236}">
                <a16:creationId xmlns:a16="http://schemas.microsoft.com/office/drawing/2014/main" id="{2A8EDB84-0A65-30B6-7233-C1800238786B}"/>
              </a:ext>
            </a:extLst>
          </p:cNvPr>
          <p:cNvSpPr>
            <a:spLocks noGrp="1"/>
          </p:cNvSpPr>
          <p:nvPr>
            <p:ph type="body" sz="quarter" idx="14" hasCustomPrompt="1"/>
          </p:nvPr>
        </p:nvSpPr>
        <p:spPr>
          <a:xfrm>
            <a:off x="1095271" y="1223698"/>
            <a:ext cx="4634198" cy="4709249"/>
          </a:xfrm>
        </p:spPr>
        <p:txBody>
          <a:bodyPr anchor="t">
            <a:normAutofit/>
          </a:bodyPr>
          <a:lstStyle>
            <a:lvl1pP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rm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sp>
        <p:nvSpPr>
          <p:cNvPr id="13" name="Picture Placeholder 12">
            <a:extLst>
              <a:ext uri="{FF2B5EF4-FFF2-40B4-BE49-F238E27FC236}">
                <a16:creationId xmlns:a16="http://schemas.microsoft.com/office/drawing/2014/main" id="{D8B887A3-3393-0334-E6A6-56A6A8279601}"/>
              </a:ext>
            </a:extLst>
          </p:cNvPr>
          <p:cNvSpPr>
            <a:spLocks noGrp="1"/>
          </p:cNvSpPr>
          <p:nvPr>
            <p:ph type="pic" sz="quarter" idx="15"/>
          </p:nvPr>
        </p:nvSpPr>
        <p:spPr>
          <a:xfrm>
            <a:off x="5914662" y="1223699"/>
            <a:ext cx="5815222" cy="4709249"/>
          </a:xfrm>
          <a:custGeom>
            <a:avLst/>
            <a:gdLst>
              <a:gd name="connsiteX0" fmla="*/ 196564 w 5988732"/>
              <a:gd name="connsiteY0" fmla="*/ 0 h 4709249"/>
              <a:gd name="connsiteX1" fmla="*/ 5792168 w 5988732"/>
              <a:gd name="connsiteY1" fmla="*/ 0 h 4709249"/>
              <a:gd name="connsiteX2" fmla="*/ 5988732 w 5988732"/>
              <a:gd name="connsiteY2" fmla="*/ 196564 h 4709249"/>
              <a:gd name="connsiteX3" fmla="*/ 5988732 w 5988732"/>
              <a:gd name="connsiteY3" fmla="*/ 4512685 h 4709249"/>
              <a:gd name="connsiteX4" fmla="*/ 5792168 w 5988732"/>
              <a:gd name="connsiteY4" fmla="*/ 4709249 h 4709249"/>
              <a:gd name="connsiteX5" fmla="*/ 196564 w 5988732"/>
              <a:gd name="connsiteY5" fmla="*/ 4709249 h 4709249"/>
              <a:gd name="connsiteX6" fmla="*/ 0 w 5988732"/>
              <a:gd name="connsiteY6" fmla="*/ 4512685 h 4709249"/>
              <a:gd name="connsiteX7" fmla="*/ 0 w 5988732"/>
              <a:gd name="connsiteY7" fmla="*/ 196564 h 4709249"/>
              <a:gd name="connsiteX8" fmla="*/ 196564 w 5988732"/>
              <a:gd name="connsiteY8" fmla="*/ 0 h 470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8732" h="4709249">
                <a:moveTo>
                  <a:pt x="196564" y="0"/>
                </a:moveTo>
                <a:lnTo>
                  <a:pt x="5792168" y="0"/>
                </a:lnTo>
                <a:cubicBezTo>
                  <a:pt x="5900727" y="0"/>
                  <a:pt x="5988732" y="88005"/>
                  <a:pt x="5988732" y="196564"/>
                </a:cubicBezTo>
                <a:lnTo>
                  <a:pt x="5988732" y="4512685"/>
                </a:lnTo>
                <a:cubicBezTo>
                  <a:pt x="5988732" y="4621244"/>
                  <a:pt x="5900727" y="4709249"/>
                  <a:pt x="5792168" y="4709249"/>
                </a:cubicBezTo>
                <a:lnTo>
                  <a:pt x="196564" y="4709249"/>
                </a:lnTo>
                <a:cubicBezTo>
                  <a:pt x="88005" y="4709249"/>
                  <a:pt x="0" y="4621244"/>
                  <a:pt x="0" y="4512685"/>
                </a:cubicBezTo>
                <a:lnTo>
                  <a:pt x="0" y="196564"/>
                </a:lnTo>
                <a:cubicBezTo>
                  <a:pt x="0" y="88005"/>
                  <a:pt x="88005" y="0"/>
                  <a:pt x="196564" y="0"/>
                </a:cubicBezTo>
                <a:close/>
              </a:path>
            </a:pathLst>
          </a:custGeom>
        </p:spPr>
        <p:txBody>
          <a:bodyPr wrap="square">
            <a:noAutofit/>
          </a:bodyPr>
          <a:lstStyle/>
          <a:p>
            <a:endParaRPr lang="en-IN"/>
          </a:p>
        </p:txBody>
      </p:sp>
      <p:sp>
        <p:nvSpPr>
          <p:cNvPr id="2" name="Date Placeholder 1">
            <a:extLst>
              <a:ext uri="{FF2B5EF4-FFF2-40B4-BE49-F238E27FC236}">
                <a16:creationId xmlns:a16="http://schemas.microsoft.com/office/drawing/2014/main" id="{0C41F33D-AE03-3B9A-85AC-95EF57312EF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2028299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graphicFrame>
        <p:nvGraphicFramePr>
          <p:cNvPr id="2" name="Table Placeholder 3">
            <a:extLst>
              <a:ext uri="{FF2B5EF4-FFF2-40B4-BE49-F238E27FC236}">
                <a16:creationId xmlns:a16="http://schemas.microsoft.com/office/drawing/2014/main" id="{1BEF5D29-1846-A4D5-B6CD-D3E88DF7635D}"/>
              </a:ext>
            </a:extLst>
          </p:cNvPr>
          <p:cNvGraphicFramePr>
            <a:graphicFrameLocks/>
          </p:cNvGraphicFramePr>
          <p:nvPr userDrawn="1">
            <p:extLst>
              <p:ext uri="{D42A27DB-BD31-4B8C-83A1-F6EECF244321}">
                <p14:modId xmlns:p14="http://schemas.microsoft.com/office/powerpoint/2010/main" val="476604369"/>
              </p:ext>
            </p:extLst>
          </p:nvPr>
        </p:nvGraphicFramePr>
        <p:xfrm>
          <a:off x="398433" y="1377190"/>
          <a:ext cx="5314108" cy="2132925"/>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28828">
                <a:tc>
                  <a:txBody>
                    <a:bodyPr/>
                    <a:lstStyle/>
                    <a:p>
                      <a:pPr algn="ctr"/>
                      <a:r>
                        <a:rPr lang="en-US" sz="1200">
                          <a:solidFill>
                            <a:srgbClr val="222233"/>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extLst>
                  <a:ext uri="{0D108BD9-81ED-4DB2-BD59-A6C34878D82A}">
                    <a16:rowId xmlns:a16="http://schemas.microsoft.com/office/drawing/2014/main" val="3741017008"/>
                  </a:ext>
                </a:extLst>
              </a:tr>
              <a:tr h="331530">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2">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3" name="Table Placeholder 3">
            <a:extLst>
              <a:ext uri="{FF2B5EF4-FFF2-40B4-BE49-F238E27FC236}">
                <a16:creationId xmlns:a16="http://schemas.microsoft.com/office/drawing/2014/main" id="{FC7F4F34-8DC4-2F61-A832-70433F607CD2}"/>
              </a:ext>
            </a:extLst>
          </p:cNvPr>
          <p:cNvGraphicFramePr>
            <a:graphicFrameLocks/>
          </p:cNvGraphicFramePr>
          <p:nvPr userDrawn="1">
            <p:extLst>
              <p:ext uri="{D42A27DB-BD31-4B8C-83A1-F6EECF244321}">
                <p14:modId xmlns:p14="http://schemas.microsoft.com/office/powerpoint/2010/main" val="2619107503"/>
              </p:ext>
            </p:extLst>
          </p:nvPr>
        </p:nvGraphicFramePr>
        <p:xfrm>
          <a:off x="5987845" y="1377189"/>
          <a:ext cx="5805721" cy="2132924"/>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28828">
                <a:tc>
                  <a:txBody>
                    <a:bodyPr/>
                    <a:lstStyle/>
                    <a:p>
                      <a:pPr algn="ctr"/>
                      <a:r>
                        <a:rPr lang="en-US" sz="120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41017008"/>
                  </a:ext>
                </a:extLst>
              </a:tr>
              <a:tr h="331530">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1">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4" name="Table Placeholder 3">
            <a:extLst>
              <a:ext uri="{FF2B5EF4-FFF2-40B4-BE49-F238E27FC236}">
                <a16:creationId xmlns:a16="http://schemas.microsoft.com/office/drawing/2014/main" id="{8C330663-8485-E2DF-8A0A-E1746FF8255C}"/>
              </a:ext>
            </a:extLst>
          </p:cNvPr>
          <p:cNvGraphicFramePr>
            <a:graphicFrameLocks/>
          </p:cNvGraphicFramePr>
          <p:nvPr userDrawn="1">
            <p:extLst>
              <p:ext uri="{D42A27DB-BD31-4B8C-83A1-F6EECF244321}">
                <p14:modId xmlns:p14="http://schemas.microsoft.com/office/powerpoint/2010/main" val="4080314668"/>
              </p:ext>
            </p:extLst>
          </p:nvPr>
        </p:nvGraphicFramePr>
        <p:xfrm>
          <a:off x="398433" y="3843816"/>
          <a:ext cx="5314108" cy="2006379"/>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09319">
                <a:tc>
                  <a:txBody>
                    <a:bodyPr/>
                    <a:lstStyle/>
                    <a:p>
                      <a:pPr algn="ctr"/>
                      <a:r>
                        <a:rPr lang="en-US" sz="120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extLst>
                  <a:ext uri="{0D108BD9-81ED-4DB2-BD59-A6C34878D82A}">
                    <a16:rowId xmlns:a16="http://schemas.microsoft.com/office/drawing/2014/main" val="3741017008"/>
                  </a:ext>
                </a:extLst>
              </a:tr>
              <a:tr h="311860">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9" name="Table Placeholder 3">
            <a:extLst>
              <a:ext uri="{FF2B5EF4-FFF2-40B4-BE49-F238E27FC236}">
                <a16:creationId xmlns:a16="http://schemas.microsoft.com/office/drawing/2014/main" id="{D7083553-258D-4A49-E44F-A6387CA481F0}"/>
              </a:ext>
            </a:extLst>
          </p:cNvPr>
          <p:cNvGraphicFramePr>
            <a:graphicFrameLocks/>
          </p:cNvGraphicFramePr>
          <p:nvPr userDrawn="1">
            <p:extLst>
              <p:ext uri="{D42A27DB-BD31-4B8C-83A1-F6EECF244321}">
                <p14:modId xmlns:p14="http://schemas.microsoft.com/office/powerpoint/2010/main" val="2129321133"/>
              </p:ext>
            </p:extLst>
          </p:nvPr>
        </p:nvGraphicFramePr>
        <p:xfrm>
          <a:off x="5987845" y="3843815"/>
          <a:ext cx="5805721" cy="2006379"/>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09319">
                <a:tc>
                  <a:txBody>
                    <a:bodyPr/>
                    <a:lstStyle/>
                    <a:p>
                      <a:pPr algn="ctr"/>
                      <a:r>
                        <a:rPr lang="en-US" sz="120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tc>
                  <a:txBody>
                    <a:bodyPr/>
                    <a:lstStyle/>
                    <a:p>
                      <a:pPr algn="ctr"/>
                      <a:r>
                        <a:rPr lang="en-US" sz="120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tc>
                  <a:txBody>
                    <a:bodyPr/>
                    <a:lstStyle/>
                    <a:p>
                      <a:pPr algn="ctr"/>
                      <a:r>
                        <a:rPr lang="en-US" sz="120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tc>
                  <a:txBody>
                    <a:bodyPr/>
                    <a:lstStyle/>
                    <a:p>
                      <a:pPr algn="ctr"/>
                      <a:r>
                        <a:rPr lang="en-US" sz="120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741017008"/>
                  </a:ext>
                </a:extLst>
              </a:tr>
              <a:tr h="311860">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sp>
        <p:nvSpPr>
          <p:cNvPr id="10" name="Date Placeholder 1">
            <a:extLst>
              <a:ext uri="{FF2B5EF4-FFF2-40B4-BE49-F238E27FC236}">
                <a16:creationId xmlns:a16="http://schemas.microsoft.com/office/drawing/2014/main" id="{B907ECE0-7B7F-2CB0-8C25-CB34B503FAD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1024763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826AD5E9-9AB6-4C89-2163-CB950EA541BD}"/>
              </a:ext>
            </a:extLst>
          </p:cNvPr>
          <p:cNvSpPr>
            <a:spLocks noGrp="1"/>
          </p:cNvSpPr>
          <p:nvPr>
            <p:ph type="body" sz="quarter" idx="14" hasCustomPrompt="1"/>
          </p:nvPr>
        </p:nvSpPr>
        <p:spPr>
          <a:xfrm>
            <a:off x="1095268" y="1105319"/>
            <a:ext cx="10634615" cy="1033831"/>
          </a:xfrm>
        </p:spPr>
        <p:txBody>
          <a:bodyPr anchor="t">
            <a:normAutofit/>
          </a:bodyPr>
          <a:lstStyle>
            <a:lvl1pPr>
              <a:lnSpc>
                <a:spcPct val="100000"/>
              </a:lnSpc>
              <a:spcBef>
                <a:spcPts val="0"/>
              </a:spcBef>
              <a:defRPr sz="1600" b="0">
                <a:solidFill>
                  <a:schemeClr val="tx1">
                    <a:lumMod val="85000"/>
                    <a:lumOff val="15000"/>
                  </a:schemeClr>
                </a:solidFill>
                <a:latin typeface="+mj-lt"/>
              </a:defRPr>
            </a:lvl1pPr>
          </a:lstStyle>
          <a:p>
            <a:pPr lvl="0"/>
            <a:r>
              <a:rPr lang="en-US"/>
              <a:t>Text Here</a:t>
            </a:r>
          </a:p>
        </p:txBody>
      </p:sp>
      <p:graphicFrame>
        <p:nvGraphicFramePr>
          <p:cNvPr id="13" name="Table Placeholder 3">
            <a:extLst>
              <a:ext uri="{FF2B5EF4-FFF2-40B4-BE49-F238E27FC236}">
                <a16:creationId xmlns:a16="http://schemas.microsoft.com/office/drawing/2014/main" id="{15627A5E-B839-9BBC-355E-AD6C1F3075BF}"/>
              </a:ext>
            </a:extLst>
          </p:cNvPr>
          <p:cNvGraphicFramePr>
            <a:graphicFrameLocks/>
          </p:cNvGraphicFramePr>
          <p:nvPr userDrawn="1">
            <p:extLst>
              <p:ext uri="{D42A27DB-BD31-4B8C-83A1-F6EECF244321}">
                <p14:modId xmlns:p14="http://schemas.microsoft.com/office/powerpoint/2010/main" val="2231478348"/>
              </p:ext>
            </p:extLst>
          </p:nvPr>
        </p:nvGraphicFramePr>
        <p:xfrm>
          <a:off x="416952" y="2830674"/>
          <a:ext cx="11358096" cy="3047613"/>
        </p:xfrm>
        <a:graphic>
          <a:graphicData uri="http://schemas.openxmlformats.org/drawingml/2006/table">
            <a:tbl>
              <a:tblPr firstRow="1" bandRow="1">
                <a:tableStyleId>{7E9639D4-E3E2-4D34-9284-5A2195B3D0D7}</a:tableStyleId>
              </a:tblPr>
              <a:tblGrid>
                <a:gridCol w="2839524">
                  <a:extLst>
                    <a:ext uri="{9D8B030D-6E8A-4147-A177-3AD203B41FA5}">
                      <a16:colId xmlns:a16="http://schemas.microsoft.com/office/drawing/2014/main" val="130956065"/>
                    </a:ext>
                  </a:extLst>
                </a:gridCol>
                <a:gridCol w="2839524">
                  <a:extLst>
                    <a:ext uri="{9D8B030D-6E8A-4147-A177-3AD203B41FA5}">
                      <a16:colId xmlns:a16="http://schemas.microsoft.com/office/drawing/2014/main" val="2749965458"/>
                    </a:ext>
                  </a:extLst>
                </a:gridCol>
                <a:gridCol w="2839524">
                  <a:extLst>
                    <a:ext uri="{9D8B030D-6E8A-4147-A177-3AD203B41FA5}">
                      <a16:colId xmlns:a16="http://schemas.microsoft.com/office/drawing/2014/main" val="2116711163"/>
                    </a:ext>
                  </a:extLst>
                </a:gridCol>
                <a:gridCol w="2839524">
                  <a:extLst>
                    <a:ext uri="{9D8B030D-6E8A-4147-A177-3AD203B41FA5}">
                      <a16:colId xmlns:a16="http://schemas.microsoft.com/office/drawing/2014/main" val="1186885001"/>
                    </a:ext>
                  </a:extLst>
                </a:gridCol>
              </a:tblGrid>
              <a:tr h="553700">
                <a:tc>
                  <a:txBody>
                    <a:bodyPr/>
                    <a:lstStyle/>
                    <a:p>
                      <a:pPr algn="ctr"/>
                      <a:r>
                        <a:rPr lang="en-US" sz="1600">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extLst>
                  <a:ext uri="{0D108BD9-81ED-4DB2-BD59-A6C34878D82A}">
                    <a16:rowId xmlns:a16="http://schemas.microsoft.com/office/drawing/2014/main" val="3741017008"/>
                  </a:ext>
                </a:extLst>
              </a:tr>
              <a:tr h="458294">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485725">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532525">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472009">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545360">
                <a:tc>
                  <a:txBody>
                    <a:bodyPr/>
                    <a:lstStyle/>
                    <a:p>
                      <a:pPr algn="ctr"/>
                      <a:r>
                        <a:rPr lang="en-US" sz="1600">
                          <a:solidFill>
                            <a:schemeClr val="tx1">
                              <a:lumMod val="85000"/>
                              <a:lumOff val="15000"/>
                            </a:schemeClr>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tx1">
                              <a:lumMod val="85000"/>
                              <a:lumOff val="15000"/>
                            </a:schemeClr>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tx1">
                              <a:lumMod val="85000"/>
                              <a:lumOff val="15000"/>
                            </a:schemeClr>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tx1">
                              <a:lumMod val="85000"/>
                              <a:lumOff val="15000"/>
                            </a:schemeClr>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extLst>
                  <a:ext uri="{0D108BD9-81ED-4DB2-BD59-A6C34878D82A}">
                    <a16:rowId xmlns:a16="http://schemas.microsoft.com/office/drawing/2014/main" val="1918266800"/>
                  </a:ext>
                </a:extLst>
              </a:tr>
            </a:tbl>
          </a:graphicData>
        </a:graphic>
      </p:graphicFrame>
      <p:sp>
        <p:nvSpPr>
          <p:cNvPr id="3" name="Date Placeholder 1">
            <a:extLst>
              <a:ext uri="{FF2B5EF4-FFF2-40B4-BE49-F238E27FC236}">
                <a16:creationId xmlns:a16="http://schemas.microsoft.com/office/drawing/2014/main" id="{CD96CB06-2D9B-9E36-399E-118EAF3EF01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1673937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5">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826AD5E9-9AB6-4C89-2163-CB950EA541BD}"/>
              </a:ext>
            </a:extLst>
          </p:cNvPr>
          <p:cNvSpPr>
            <a:spLocks noGrp="1"/>
          </p:cNvSpPr>
          <p:nvPr>
            <p:ph type="body" sz="quarter" idx="14" hasCustomPrompt="1"/>
          </p:nvPr>
        </p:nvSpPr>
        <p:spPr>
          <a:xfrm>
            <a:off x="1095268" y="1105319"/>
            <a:ext cx="10634615" cy="1033831"/>
          </a:xfrm>
        </p:spPr>
        <p:txBody>
          <a:bodyPr anchor="t">
            <a:normAutofit/>
          </a:bodyPr>
          <a:lstStyle>
            <a:lvl1pPr>
              <a:lnSpc>
                <a:spcPct val="100000"/>
              </a:lnSpc>
              <a:spcBef>
                <a:spcPts val="0"/>
              </a:spcBef>
              <a:defRPr sz="1600" b="0">
                <a:solidFill>
                  <a:schemeClr val="tx1">
                    <a:lumMod val="85000"/>
                    <a:lumOff val="15000"/>
                  </a:schemeClr>
                </a:solidFill>
                <a:latin typeface="+mj-lt"/>
              </a:defRPr>
            </a:lvl1pPr>
          </a:lstStyle>
          <a:p>
            <a:pPr lvl="0"/>
            <a:r>
              <a:rPr lang="en-US"/>
              <a:t>Text Here</a:t>
            </a:r>
          </a:p>
        </p:txBody>
      </p:sp>
      <p:graphicFrame>
        <p:nvGraphicFramePr>
          <p:cNvPr id="13" name="Table Placeholder 3">
            <a:extLst>
              <a:ext uri="{FF2B5EF4-FFF2-40B4-BE49-F238E27FC236}">
                <a16:creationId xmlns:a16="http://schemas.microsoft.com/office/drawing/2014/main" id="{15627A5E-B839-9BBC-355E-AD6C1F3075BF}"/>
              </a:ext>
            </a:extLst>
          </p:cNvPr>
          <p:cNvGraphicFramePr>
            <a:graphicFrameLocks/>
          </p:cNvGraphicFramePr>
          <p:nvPr userDrawn="1">
            <p:extLst>
              <p:ext uri="{D42A27DB-BD31-4B8C-83A1-F6EECF244321}">
                <p14:modId xmlns:p14="http://schemas.microsoft.com/office/powerpoint/2010/main" val="2725655231"/>
              </p:ext>
            </p:extLst>
          </p:nvPr>
        </p:nvGraphicFramePr>
        <p:xfrm>
          <a:off x="416952" y="2830674"/>
          <a:ext cx="11358096" cy="3047613"/>
        </p:xfrm>
        <a:graphic>
          <a:graphicData uri="http://schemas.openxmlformats.org/drawingml/2006/table">
            <a:tbl>
              <a:tblPr firstRow="1" bandRow="1">
                <a:tableStyleId>{7E9639D4-E3E2-4D34-9284-5A2195B3D0D7}</a:tableStyleId>
              </a:tblPr>
              <a:tblGrid>
                <a:gridCol w="2839524">
                  <a:extLst>
                    <a:ext uri="{9D8B030D-6E8A-4147-A177-3AD203B41FA5}">
                      <a16:colId xmlns:a16="http://schemas.microsoft.com/office/drawing/2014/main" val="130956065"/>
                    </a:ext>
                  </a:extLst>
                </a:gridCol>
                <a:gridCol w="2839524">
                  <a:extLst>
                    <a:ext uri="{9D8B030D-6E8A-4147-A177-3AD203B41FA5}">
                      <a16:colId xmlns:a16="http://schemas.microsoft.com/office/drawing/2014/main" val="2749965458"/>
                    </a:ext>
                  </a:extLst>
                </a:gridCol>
                <a:gridCol w="2839524">
                  <a:extLst>
                    <a:ext uri="{9D8B030D-6E8A-4147-A177-3AD203B41FA5}">
                      <a16:colId xmlns:a16="http://schemas.microsoft.com/office/drawing/2014/main" val="2116711163"/>
                    </a:ext>
                  </a:extLst>
                </a:gridCol>
                <a:gridCol w="2839524">
                  <a:extLst>
                    <a:ext uri="{9D8B030D-6E8A-4147-A177-3AD203B41FA5}">
                      <a16:colId xmlns:a16="http://schemas.microsoft.com/office/drawing/2014/main" val="1186885001"/>
                    </a:ext>
                  </a:extLst>
                </a:gridCol>
              </a:tblGrid>
              <a:tr h="553700">
                <a:tc>
                  <a:txBody>
                    <a:bodyPr/>
                    <a:lstStyle/>
                    <a:p>
                      <a:pPr algn="ctr"/>
                      <a:r>
                        <a:rPr lang="en-US" sz="1600">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tc>
                  <a:txBody>
                    <a:bodyPr/>
                    <a:lstStyle/>
                    <a:p>
                      <a:pPr algn="ctr"/>
                      <a:r>
                        <a:rPr lang="en-US" sz="1600">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tc>
                  <a:txBody>
                    <a:bodyPr/>
                    <a:lstStyle/>
                    <a:p>
                      <a:pPr algn="ctr"/>
                      <a:r>
                        <a:rPr lang="en-US" sz="1600">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tc>
                  <a:txBody>
                    <a:bodyPr/>
                    <a:lstStyle/>
                    <a:p>
                      <a:pPr algn="ctr"/>
                      <a:r>
                        <a:rPr lang="en-US" sz="1600">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extLst>
                  <a:ext uri="{0D108BD9-81ED-4DB2-BD59-A6C34878D82A}">
                    <a16:rowId xmlns:a16="http://schemas.microsoft.com/office/drawing/2014/main" val="3741017008"/>
                  </a:ext>
                </a:extLst>
              </a:tr>
              <a:tr h="458294">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485725">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532525">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472009">
                <a:tc>
                  <a:txBody>
                    <a:bodyPr/>
                    <a:lstStyle/>
                    <a:p>
                      <a:pPr algn="ctr"/>
                      <a:r>
                        <a:rPr lang="en-US" sz="160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545360">
                <a:tc>
                  <a:txBody>
                    <a:bodyPr/>
                    <a:lstStyle/>
                    <a:p>
                      <a:pPr algn="ctr"/>
                      <a:r>
                        <a:rPr lang="en-US" sz="1600">
                          <a:solidFill>
                            <a:schemeClr val="bg1"/>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tc>
                  <a:txBody>
                    <a:bodyPr/>
                    <a:lstStyle/>
                    <a:p>
                      <a:pPr algn="ctr"/>
                      <a:r>
                        <a:rPr lang="en-US" sz="1600">
                          <a:solidFill>
                            <a:schemeClr val="bg1"/>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tc>
                  <a:txBody>
                    <a:bodyPr/>
                    <a:lstStyle/>
                    <a:p>
                      <a:pPr algn="ctr"/>
                      <a:r>
                        <a:rPr lang="en-US" sz="1600">
                          <a:solidFill>
                            <a:schemeClr val="bg1"/>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tc>
                  <a:txBody>
                    <a:bodyPr/>
                    <a:lstStyle/>
                    <a:p>
                      <a:pPr algn="ctr"/>
                      <a:r>
                        <a:rPr lang="en-US" sz="1600">
                          <a:solidFill>
                            <a:schemeClr val="bg1"/>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extLst>
                  <a:ext uri="{0D108BD9-81ED-4DB2-BD59-A6C34878D82A}">
                    <a16:rowId xmlns:a16="http://schemas.microsoft.com/office/drawing/2014/main" val="1918266800"/>
                  </a:ext>
                </a:extLst>
              </a:tr>
            </a:tbl>
          </a:graphicData>
        </a:graphic>
      </p:graphicFrame>
      <p:sp>
        <p:nvSpPr>
          <p:cNvPr id="3" name="Date Placeholder 1">
            <a:extLst>
              <a:ext uri="{FF2B5EF4-FFF2-40B4-BE49-F238E27FC236}">
                <a16:creationId xmlns:a16="http://schemas.microsoft.com/office/drawing/2014/main" id="{EAD50D74-4BF8-0235-1EE0-ACF35AF5DA9D}"/>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2264601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5">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sp>
        <p:nvSpPr>
          <p:cNvPr id="2" name="Date Placeholder 1">
            <a:extLst>
              <a:ext uri="{FF2B5EF4-FFF2-40B4-BE49-F238E27FC236}">
                <a16:creationId xmlns:a16="http://schemas.microsoft.com/office/drawing/2014/main" id="{11E0AD5C-A288-647C-63EC-D6DA7AB9EB9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1323177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7">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pic>
        <p:nvPicPr>
          <p:cNvPr id="10" name="Graphic 9">
            <a:extLst>
              <a:ext uri="{FF2B5EF4-FFF2-40B4-BE49-F238E27FC236}">
                <a16:creationId xmlns:a16="http://schemas.microsoft.com/office/drawing/2014/main" id="{B7D1F388-6F8F-470F-C199-6DF89CDEC486}"/>
              </a:ext>
            </a:extLst>
          </p:cNvPr>
          <p:cNvPicPr>
            <a:picLocks noChangeAspect="1"/>
          </p:cNvPicPr>
          <p:nvPr userDrawn="1"/>
        </p:nvPicPr>
        <p:blipFill>
          <a:blip r:embed="rId3">
            <a:extLst>
              <a:ext uri="{96DAC541-7B7A-43D3-8B79-37D633B846F1}">
                <asvg:svgBlip xmlns:asvg="http://schemas.microsoft.com/office/drawing/2016/SVG/main" r:embed="rId4"/>
              </a:ext>
            </a:extLst>
          </a:blip>
          <a:srcRect l="5787" t="26643" r="5787" b="26643"/>
          <a:stretch/>
        </p:blipFill>
        <p:spPr>
          <a:xfrm>
            <a:off x="3834581" y="928594"/>
            <a:ext cx="4522838" cy="853352"/>
          </a:xfrm>
          <a:prstGeom prst="rect">
            <a:avLst/>
          </a:prstGeom>
        </p:spPr>
      </p:pic>
      <p:sp>
        <p:nvSpPr>
          <p:cNvPr id="2" name="Date Placeholder 1">
            <a:extLst>
              <a:ext uri="{FF2B5EF4-FFF2-40B4-BE49-F238E27FC236}">
                <a16:creationId xmlns:a16="http://schemas.microsoft.com/office/drawing/2014/main" id="{2F2E59C4-98F9-824B-1C7E-F73C00F7BAD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58850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31DE3-B82E-C45E-60B9-5A20FB798F43}"/>
              </a:ext>
            </a:extLst>
          </p:cNvPr>
          <p:cNvSpPr>
            <a:spLocks noGrp="1"/>
          </p:cNvSpPr>
          <p:nvPr>
            <p:ph type="title"/>
          </p:nvPr>
        </p:nvSpPr>
        <p:spPr>
          <a:xfrm>
            <a:off x="256038" y="1053297"/>
            <a:ext cx="4543532" cy="2451903"/>
          </a:xfrm>
        </p:spPr>
        <p:txBody>
          <a:bodyPr anchor="b">
            <a:normAutofit/>
          </a:bodyPr>
          <a:lstStyle>
            <a:lvl1pPr>
              <a:defRPr sz="4000"/>
            </a:lvl1pPr>
          </a:lstStyle>
          <a:p>
            <a:r>
              <a:rPr lang="en-GB"/>
              <a:t>Click to edit Master title style</a:t>
            </a:r>
            <a:endParaRPr lang="en-US"/>
          </a:p>
        </p:txBody>
      </p:sp>
      <p:sp>
        <p:nvSpPr>
          <p:cNvPr id="7" name="Date Placeholder 1">
            <a:extLst>
              <a:ext uri="{FF2B5EF4-FFF2-40B4-BE49-F238E27FC236}">
                <a16:creationId xmlns:a16="http://schemas.microsoft.com/office/drawing/2014/main" id="{0CA4D6C0-8473-EA98-6987-FBC73FC12AF4}"/>
              </a:ext>
            </a:extLst>
          </p:cNvPr>
          <p:cNvSpPr>
            <a:spLocks noGrp="1"/>
          </p:cNvSpPr>
          <p:nvPr>
            <p:ph type="dt" sz="half" idx="10"/>
          </p:nvPr>
        </p:nvSpPr>
        <p:spPr>
          <a:xfrm>
            <a:off x="9588909" y="6422539"/>
            <a:ext cx="2372360" cy="228600"/>
          </a:xfrm>
          <a:prstGeom prst="rect">
            <a:avLst/>
          </a:prstGeom>
        </p:spPr>
        <p:txBody>
          <a:bodyPr anchor="ctr"/>
          <a:lstStyle>
            <a:lvl1pPr>
              <a:defRPr sz="1200">
                <a:solidFill>
                  <a:schemeClr val="bg1"/>
                </a:solidFill>
              </a:defRPr>
            </a:lvl1pPr>
          </a:lstStyle>
          <a:p>
            <a:fld id="{896998E5-2466-48A1-884A-29AA3E8C2B0E}" type="datetime4">
              <a:rPr lang="en-US" smtClean="0"/>
              <a:t>April 9, 2026</a:t>
            </a:fld>
            <a:endParaRPr lang="en-US"/>
          </a:p>
        </p:txBody>
      </p:sp>
      <p:sp>
        <p:nvSpPr>
          <p:cNvPr id="39" name="Text Placeholder 2">
            <a:extLst>
              <a:ext uri="{FF2B5EF4-FFF2-40B4-BE49-F238E27FC236}">
                <a16:creationId xmlns:a16="http://schemas.microsoft.com/office/drawing/2014/main" id="{B234DA16-58F2-3AD8-B6B9-CB6A9062E27D}"/>
              </a:ext>
            </a:extLst>
          </p:cNvPr>
          <p:cNvSpPr>
            <a:spLocks noGrp="1"/>
          </p:cNvSpPr>
          <p:nvPr>
            <p:ph type="body" idx="1" hasCustomPrompt="1"/>
          </p:nvPr>
        </p:nvSpPr>
        <p:spPr>
          <a:xfrm>
            <a:off x="279188" y="3681199"/>
            <a:ext cx="4528291" cy="558799"/>
          </a:xfrm>
        </p:spPr>
        <p:txBody>
          <a:bodyPr anchor="ctr">
            <a:normAutofit/>
          </a:bodyPr>
          <a:lstStyle>
            <a:lvl1pPr marL="0" indent="0">
              <a:lnSpc>
                <a:spcPct val="100000"/>
              </a:lnSpc>
              <a:spcBef>
                <a:spcPts val="0"/>
              </a:spcBef>
              <a:buNone/>
              <a:defRPr sz="2000" b="1">
                <a:solidFill>
                  <a:srgbClr val="6680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add Sub Headline</a:t>
            </a:r>
          </a:p>
        </p:txBody>
      </p:sp>
      <p:sp>
        <p:nvSpPr>
          <p:cNvPr id="40" name="Text Placeholder 29">
            <a:extLst>
              <a:ext uri="{FF2B5EF4-FFF2-40B4-BE49-F238E27FC236}">
                <a16:creationId xmlns:a16="http://schemas.microsoft.com/office/drawing/2014/main" id="{2A8EDB84-0A65-30B6-7233-C1800238786B}"/>
              </a:ext>
            </a:extLst>
          </p:cNvPr>
          <p:cNvSpPr>
            <a:spLocks noGrp="1"/>
          </p:cNvSpPr>
          <p:nvPr>
            <p:ph type="body" sz="quarter" idx="14" hasCustomPrompt="1"/>
          </p:nvPr>
        </p:nvSpPr>
        <p:spPr>
          <a:xfrm>
            <a:off x="279188" y="4414684"/>
            <a:ext cx="5100531" cy="2003896"/>
          </a:xfrm>
        </p:spPr>
        <p:txBody>
          <a:bodyPr anchor="t">
            <a:normAutofit/>
          </a:bodyPr>
          <a:lstStyle>
            <a:lvl1pP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3" name="Rectangle 2">
            <a:extLst>
              <a:ext uri="{FF2B5EF4-FFF2-40B4-BE49-F238E27FC236}">
                <a16:creationId xmlns:a16="http://schemas.microsoft.com/office/drawing/2014/main" id="{98437B34-0C8E-9F9B-1EE9-F268EC67DC11}"/>
              </a:ext>
            </a:extLst>
          </p:cNvPr>
          <p:cNvSpPr/>
          <p:nvPr userDrawn="1"/>
        </p:nvSpPr>
        <p:spPr>
          <a:xfrm>
            <a:off x="9006348" y="0"/>
            <a:ext cx="3185652"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12">
            <a:extLst>
              <a:ext uri="{FF2B5EF4-FFF2-40B4-BE49-F238E27FC236}">
                <a16:creationId xmlns:a16="http://schemas.microsoft.com/office/drawing/2014/main" id="{6305312A-0436-7089-F128-24EB5817FE51}"/>
              </a:ext>
            </a:extLst>
          </p:cNvPr>
          <p:cNvSpPr>
            <a:spLocks noGrp="1"/>
          </p:cNvSpPr>
          <p:nvPr>
            <p:ph type="pic" sz="quarter" idx="15"/>
          </p:nvPr>
        </p:nvSpPr>
        <p:spPr>
          <a:xfrm>
            <a:off x="5978012" y="1053297"/>
            <a:ext cx="5751871" cy="4879651"/>
          </a:xfrm>
          <a:custGeom>
            <a:avLst/>
            <a:gdLst>
              <a:gd name="connsiteX0" fmla="*/ 196564 w 5988732"/>
              <a:gd name="connsiteY0" fmla="*/ 0 h 4709249"/>
              <a:gd name="connsiteX1" fmla="*/ 5792168 w 5988732"/>
              <a:gd name="connsiteY1" fmla="*/ 0 h 4709249"/>
              <a:gd name="connsiteX2" fmla="*/ 5988732 w 5988732"/>
              <a:gd name="connsiteY2" fmla="*/ 196564 h 4709249"/>
              <a:gd name="connsiteX3" fmla="*/ 5988732 w 5988732"/>
              <a:gd name="connsiteY3" fmla="*/ 4512685 h 4709249"/>
              <a:gd name="connsiteX4" fmla="*/ 5792168 w 5988732"/>
              <a:gd name="connsiteY4" fmla="*/ 4709249 h 4709249"/>
              <a:gd name="connsiteX5" fmla="*/ 196564 w 5988732"/>
              <a:gd name="connsiteY5" fmla="*/ 4709249 h 4709249"/>
              <a:gd name="connsiteX6" fmla="*/ 0 w 5988732"/>
              <a:gd name="connsiteY6" fmla="*/ 4512685 h 4709249"/>
              <a:gd name="connsiteX7" fmla="*/ 0 w 5988732"/>
              <a:gd name="connsiteY7" fmla="*/ 196564 h 4709249"/>
              <a:gd name="connsiteX8" fmla="*/ 196564 w 5988732"/>
              <a:gd name="connsiteY8" fmla="*/ 0 h 470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8732" h="4709249">
                <a:moveTo>
                  <a:pt x="196564" y="0"/>
                </a:moveTo>
                <a:lnTo>
                  <a:pt x="5792168" y="0"/>
                </a:lnTo>
                <a:cubicBezTo>
                  <a:pt x="5900727" y="0"/>
                  <a:pt x="5988732" y="88005"/>
                  <a:pt x="5988732" y="196564"/>
                </a:cubicBezTo>
                <a:lnTo>
                  <a:pt x="5988732" y="4512685"/>
                </a:lnTo>
                <a:cubicBezTo>
                  <a:pt x="5988732" y="4621244"/>
                  <a:pt x="5900727" y="4709249"/>
                  <a:pt x="5792168" y="4709249"/>
                </a:cubicBezTo>
                <a:lnTo>
                  <a:pt x="196564" y="4709249"/>
                </a:lnTo>
                <a:cubicBezTo>
                  <a:pt x="88005" y="4709249"/>
                  <a:pt x="0" y="4621244"/>
                  <a:pt x="0" y="4512685"/>
                </a:cubicBezTo>
                <a:lnTo>
                  <a:pt x="0" y="196564"/>
                </a:lnTo>
                <a:cubicBezTo>
                  <a:pt x="0" y="88005"/>
                  <a:pt x="88005" y="0"/>
                  <a:pt x="196564" y="0"/>
                </a:cubicBezTo>
                <a:close/>
              </a:path>
            </a:pathLst>
          </a:custGeom>
        </p:spPr>
        <p:txBody>
          <a:bodyPr wrap="square">
            <a:noAutofit/>
          </a:bodyPr>
          <a:lstStyle/>
          <a:p>
            <a:endParaRPr lang="en-IN"/>
          </a:p>
        </p:txBody>
      </p:sp>
      <p:pic>
        <p:nvPicPr>
          <p:cNvPr id="5" name="Picture 4" descr="A black and blue symbol&#10;&#10;AI-generated content may be incorrect.">
            <a:extLst>
              <a:ext uri="{FF2B5EF4-FFF2-40B4-BE49-F238E27FC236}">
                <a16:creationId xmlns:a16="http://schemas.microsoft.com/office/drawing/2014/main" id="{57374AD2-F53B-5A44-B6B2-7401529F4914}"/>
              </a:ext>
            </a:extLst>
          </p:cNvPr>
          <p:cNvPicPr>
            <a:picLocks noChangeAspect="1"/>
          </p:cNvPicPr>
          <p:nvPr userDrawn="1"/>
        </p:nvPicPr>
        <p:blipFill>
          <a:blip r:embed="rId2"/>
          <a:stretch>
            <a:fillRect/>
          </a:stretch>
        </p:blipFill>
        <p:spPr>
          <a:xfrm>
            <a:off x="371789" y="439420"/>
            <a:ext cx="553782" cy="489174"/>
          </a:xfrm>
          <a:prstGeom prst="rect">
            <a:avLst/>
          </a:prstGeom>
        </p:spPr>
      </p:pic>
    </p:spTree>
    <p:extLst>
      <p:ext uri="{BB962C8B-B14F-4D97-AF65-F5344CB8AC3E}">
        <p14:creationId xmlns:p14="http://schemas.microsoft.com/office/powerpoint/2010/main" val="2704634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cxnSp>
        <p:nvCxnSpPr>
          <p:cNvPr id="2" name="Straight Connector 1">
            <a:extLst>
              <a:ext uri="{FF2B5EF4-FFF2-40B4-BE49-F238E27FC236}">
                <a16:creationId xmlns:a16="http://schemas.microsoft.com/office/drawing/2014/main" id="{626D643A-E982-BF4E-EA7B-B5AAEAA6EC24}"/>
              </a:ext>
            </a:extLst>
          </p:cNvPr>
          <p:cNvCxnSpPr/>
          <p:nvPr userDrawn="1"/>
        </p:nvCxnSpPr>
        <p:spPr>
          <a:xfrm>
            <a:off x="694481" y="3969291"/>
            <a:ext cx="10718157" cy="0"/>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 name="Text Placeholder 29">
            <a:extLst>
              <a:ext uri="{FF2B5EF4-FFF2-40B4-BE49-F238E27FC236}">
                <a16:creationId xmlns:a16="http://schemas.microsoft.com/office/drawing/2014/main" id="{A9FD5F3D-1B91-4B9D-486C-1CE41DF46934}"/>
              </a:ext>
            </a:extLst>
          </p:cNvPr>
          <p:cNvSpPr>
            <a:spLocks noGrp="1"/>
          </p:cNvSpPr>
          <p:nvPr>
            <p:ph type="body" sz="quarter" idx="14" hasCustomPrompt="1"/>
          </p:nvPr>
        </p:nvSpPr>
        <p:spPr>
          <a:xfrm>
            <a:off x="694481" y="4180902"/>
            <a:ext cx="10718156" cy="637761"/>
          </a:xfrm>
        </p:spPr>
        <p:txBody>
          <a:bodyPr anchor="ctr">
            <a:normAutofit/>
          </a:bodyPr>
          <a:lstStyle>
            <a:lvl1pPr algn="ct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4" name="Text Placeholder 29">
            <a:extLst>
              <a:ext uri="{FF2B5EF4-FFF2-40B4-BE49-F238E27FC236}">
                <a16:creationId xmlns:a16="http://schemas.microsoft.com/office/drawing/2014/main" id="{8511C043-6EDE-8BD1-EB29-FE486BC94A5F}"/>
              </a:ext>
            </a:extLst>
          </p:cNvPr>
          <p:cNvSpPr>
            <a:spLocks noGrp="1"/>
          </p:cNvSpPr>
          <p:nvPr>
            <p:ph type="body" sz="quarter" idx="15" hasCustomPrompt="1"/>
          </p:nvPr>
        </p:nvSpPr>
        <p:spPr>
          <a:xfrm>
            <a:off x="694481" y="3160027"/>
            <a:ext cx="10718156" cy="637761"/>
          </a:xfrm>
        </p:spPr>
        <p:txBody>
          <a:bodyPr anchor="ctr">
            <a:normAutofit/>
          </a:bodyPr>
          <a:lstStyle>
            <a:lvl1pPr algn="ct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9" name="Text Placeholder 29">
            <a:extLst>
              <a:ext uri="{FF2B5EF4-FFF2-40B4-BE49-F238E27FC236}">
                <a16:creationId xmlns:a16="http://schemas.microsoft.com/office/drawing/2014/main" id="{513F1507-5C4A-5436-F7C4-0ABF111CA207}"/>
              </a:ext>
            </a:extLst>
          </p:cNvPr>
          <p:cNvSpPr>
            <a:spLocks noGrp="1"/>
          </p:cNvSpPr>
          <p:nvPr>
            <p:ph type="body" sz="quarter" idx="16" hasCustomPrompt="1"/>
          </p:nvPr>
        </p:nvSpPr>
        <p:spPr>
          <a:xfrm>
            <a:off x="694481" y="4984573"/>
            <a:ext cx="10718156" cy="426090"/>
          </a:xfrm>
        </p:spPr>
        <p:txBody>
          <a:bodyPr anchor="ctr">
            <a:normAutofit/>
          </a:bodyPr>
          <a:lstStyle>
            <a:lvl1pPr algn="ctr">
              <a:lnSpc>
                <a:spcPct val="100000"/>
              </a:lnSpc>
              <a:spcBef>
                <a:spcPts val="0"/>
              </a:spcBef>
              <a:defRPr sz="1600" b="1">
                <a:solidFill>
                  <a:srgbClr val="5847FC"/>
                </a:solidFill>
                <a:latin typeface="+mn-lt"/>
              </a:defRPr>
            </a:lvl1pPr>
          </a:lstStyle>
          <a:p>
            <a:pPr lvl="0"/>
            <a:r>
              <a:rPr lang="en-US"/>
              <a:t>Text Here</a:t>
            </a:r>
          </a:p>
        </p:txBody>
      </p:sp>
      <p:pic>
        <p:nvPicPr>
          <p:cNvPr id="10" name="Graphic 9">
            <a:extLst>
              <a:ext uri="{FF2B5EF4-FFF2-40B4-BE49-F238E27FC236}">
                <a16:creationId xmlns:a16="http://schemas.microsoft.com/office/drawing/2014/main" id="{B7D1F388-6F8F-470F-C199-6DF89CDEC486}"/>
              </a:ext>
            </a:extLst>
          </p:cNvPr>
          <p:cNvPicPr>
            <a:picLocks noChangeAspect="1"/>
          </p:cNvPicPr>
          <p:nvPr userDrawn="1"/>
        </p:nvPicPr>
        <p:blipFill>
          <a:blip r:embed="rId4">
            <a:extLst>
              <a:ext uri="{96DAC541-7B7A-43D3-8B79-37D633B846F1}">
                <asvg:svgBlip xmlns:asvg="http://schemas.microsoft.com/office/drawing/2016/SVG/main" r:embed="rId5"/>
              </a:ext>
            </a:extLst>
          </a:blip>
          <a:srcRect l="5787" t="26643" r="5787" b="26643"/>
          <a:stretch/>
        </p:blipFill>
        <p:spPr>
          <a:xfrm>
            <a:off x="3834581" y="1983562"/>
            <a:ext cx="4522838" cy="853352"/>
          </a:xfrm>
          <a:prstGeom prst="rect">
            <a:avLst/>
          </a:prstGeom>
        </p:spPr>
      </p:pic>
      <p:sp>
        <p:nvSpPr>
          <p:cNvPr id="5" name="Date Placeholder 1">
            <a:extLst>
              <a:ext uri="{FF2B5EF4-FFF2-40B4-BE49-F238E27FC236}">
                <a16:creationId xmlns:a16="http://schemas.microsoft.com/office/drawing/2014/main" id="{84A3C282-D08F-4666-9910-9775E057A06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2047861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ll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6EAC7-FE23-02F9-DDE3-C26F45D25156}"/>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2"/>
          <a:stretch>
            <a:fillRect/>
          </a:stretch>
        </p:blipFill>
        <p:spPr>
          <a:xfrm>
            <a:off x="371789" y="439420"/>
            <a:ext cx="553782" cy="489174"/>
          </a:xfrm>
          <a:prstGeom prst="rect">
            <a:avLst/>
          </a:prstGeom>
        </p:spPr>
      </p:pic>
      <p:pic>
        <p:nvPicPr>
          <p:cNvPr id="11" name="Graphic 10">
            <a:extLst>
              <a:ext uri="{FF2B5EF4-FFF2-40B4-BE49-F238E27FC236}">
                <a16:creationId xmlns:a16="http://schemas.microsoft.com/office/drawing/2014/main" id="{053CADF1-46E7-C694-DB74-8A3B7F440A83}"/>
              </a:ext>
            </a:extLst>
          </p:cNvPr>
          <p:cNvPicPr>
            <a:picLocks noChangeAspect="1"/>
          </p:cNvPicPr>
          <p:nvPr userDrawn="1"/>
        </p:nvPicPr>
        <p:blipFill>
          <a:blip r:embed="rId3">
            <a:alphaModFix amt="61000"/>
            <a:extLst>
              <a:ext uri="{96DAC541-7B7A-43D3-8B79-37D633B846F1}">
                <asvg:svgBlip xmlns:asvg="http://schemas.microsoft.com/office/drawing/2016/SVG/main" r:embed="rId4"/>
              </a:ext>
            </a:extLst>
          </a:blip>
          <a:srcRect l="36883" t="30593" r="29588" b="36589"/>
          <a:stretch/>
        </p:blipFill>
        <p:spPr>
          <a:xfrm>
            <a:off x="0" y="829339"/>
            <a:ext cx="6431280" cy="6028661"/>
          </a:xfrm>
          <a:prstGeom prst="rect">
            <a:avLst/>
          </a:prstGeom>
        </p:spPr>
      </p:pic>
      <p:sp>
        <p:nvSpPr>
          <p:cNvPr id="2" name="Date Placeholder 1">
            <a:extLst>
              <a:ext uri="{FF2B5EF4-FFF2-40B4-BE49-F238E27FC236}">
                <a16:creationId xmlns:a16="http://schemas.microsoft.com/office/drawing/2014/main" id="{ED043BD0-E0A1-5F53-B092-01D163DB753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3831907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ll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6EAC7-FE23-02F9-DDE3-C26F45D25156}"/>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9">
            <a:extLst>
              <a:ext uri="{FF2B5EF4-FFF2-40B4-BE49-F238E27FC236}">
                <a16:creationId xmlns:a16="http://schemas.microsoft.com/office/drawing/2014/main" id="{277656F7-2D97-F7B5-3FE6-4326FEE170C4}"/>
              </a:ext>
            </a:extLst>
          </p:cNvPr>
          <p:cNvSpPr>
            <a:spLocks noGrp="1"/>
          </p:cNvSpPr>
          <p:nvPr>
            <p:ph type="body" sz="quarter" idx="14" hasCustomPrompt="1"/>
          </p:nvPr>
        </p:nvSpPr>
        <p:spPr>
          <a:xfrm>
            <a:off x="544010" y="1990846"/>
            <a:ext cx="5185459" cy="4236334"/>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3" name="Title 1">
            <a:extLst>
              <a:ext uri="{FF2B5EF4-FFF2-40B4-BE49-F238E27FC236}">
                <a16:creationId xmlns:a16="http://schemas.microsoft.com/office/drawing/2014/main" id="{9E4AEAAC-89AF-1EFF-3DE5-8A1CA6FBEE46}"/>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sp>
        <p:nvSpPr>
          <p:cNvPr id="4" name="Picture Placeholder 12">
            <a:extLst>
              <a:ext uri="{FF2B5EF4-FFF2-40B4-BE49-F238E27FC236}">
                <a16:creationId xmlns:a16="http://schemas.microsoft.com/office/drawing/2014/main" id="{5247525B-D512-687E-94D2-2D6E3358D426}"/>
              </a:ext>
            </a:extLst>
          </p:cNvPr>
          <p:cNvSpPr>
            <a:spLocks noGrp="1"/>
          </p:cNvSpPr>
          <p:nvPr>
            <p:ph type="pic" sz="quarter" idx="15"/>
          </p:nvPr>
        </p:nvSpPr>
        <p:spPr>
          <a:xfrm>
            <a:off x="6462533" y="1223699"/>
            <a:ext cx="4857508" cy="4857971"/>
          </a:xfrm>
          <a:prstGeom prst="ellipse">
            <a:avLst/>
          </a:prstGeom>
          <a:ln w="19050">
            <a:solidFill>
              <a:srgbClr val="57BAE5"/>
            </a:solidFill>
          </a:ln>
        </p:spPr>
        <p:txBody>
          <a:bodyPr wrap="square">
            <a:noAutofit/>
          </a:bodyPr>
          <a:lstStyle/>
          <a:p>
            <a:endParaRPr lang="en-IN"/>
          </a:p>
        </p:txBody>
      </p:sp>
      <p:pic>
        <p:nvPicPr>
          <p:cNvPr id="9" name="Picture 8" descr="A black and blue symbol&#10;&#10;AI-generated content may be incorrect.">
            <a:extLst>
              <a:ext uri="{FF2B5EF4-FFF2-40B4-BE49-F238E27FC236}">
                <a16:creationId xmlns:a16="http://schemas.microsoft.com/office/drawing/2014/main" id="{82324CA3-4A82-FC49-55AC-D539BCFC575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6" name="Date Placeholder 1">
            <a:extLst>
              <a:ext uri="{FF2B5EF4-FFF2-40B4-BE49-F238E27FC236}">
                <a16:creationId xmlns:a16="http://schemas.microsoft.com/office/drawing/2014/main" id="{A4CF8EFA-ED3D-41DF-F08B-EEAB78173C2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827885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Version 1">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a:stretch>
            <a:fillRect/>
          </a:stretch>
        </p:blipFill>
        <p:spPr>
          <a:xfrm>
            <a:off x="4616193" y="668405"/>
            <a:ext cx="2959614" cy="490186"/>
          </a:xfrm>
          <a:prstGeom prst="rect">
            <a:avLst/>
          </a:prstGeom>
        </p:spPr>
      </p:pic>
      <p:sp>
        <p:nvSpPr>
          <p:cNvPr id="2" name="Date Placeholder 1">
            <a:extLst>
              <a:ext uri="{FF2B5EF4-FFF2-40B4-BE49-F238E27FC236}">
                <a16:creationId xmlns:a16="http://schemas.microsoft.com/office/drawing/2014/main" id="{18540065-51D2-0D8D-DABB-7F8805184A2D}"/>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2491159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ill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6EAC7-FE23-02F9-DDE3-C26F45D25156}"/>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E4AEAAC-89AF-1EFF-3DE5-8A1CA6FBEE46}"/>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9" name="Picture 8" descr="A black and blue symbol&#10;&#10;AI-generated content may be incorrect.">
            <a:extLst>
              <a:ext uri="{FF2B5EF4-FFF2-40B4-BE49-F238E27FC236}">
                <a16:creationId xmlns:a16="http://schemas.microsoft.com/office/drawing/2014/main" id="{82324CA3-4A82-FC49-55AC-D539BCFC575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2" name="Date Placeholder 1">
            <a:extLst>
              <a:ext uri="{FF2B5EF4-FFF2-40B4-BE49-F238E27FC236}">
                <a16:creationId xmlns:a16="http://schemas.microsoft.com/office/drawing/2014/main" id="{15F7220F-C8F8-1555-29BD-B3F03E6899A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1392151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ller 3">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EB9640C5-15F3-262A-D463-46CA65DA068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Picture Placeholder 12">
            <a:extLst>
              <a:ext uri="{FF2B5EF4-FFF2-40B4-BE49-F238E27FC236}">
                <a16:creationId xmlns:a16="http://schemas.microsoft.com/office/drawing/2014/main" id="{9CAC1756-21EC-7017-300D-AB814263698D}"/>
              </a:ext>
            </a:extLst>
          </p:cNvPr>
          <p:cNvSpPr>
            <a:spLocks noGrp="1"/>
          </p:cNvSpPr>
          <p:nvPr>
            <p:ph type="pic" sz="quarter" idx="15"/>
          </p:nvPr>
        </p:nvSpPr>
        <p:spPr>
          <a:xfrm>
            <a:off x="733065" y="1223699"/>
            <a:ext cx="4857508" cy="4857971"/>
          </a:xfrm>
          <a:prstGeom prst="ellipse">
            <a:avLst/>
          </a:prstGeom>
          <a:ln w="19050">
            <a:solidFill>
              <a:srgbClr val="57BAE5"/>
            </a:solidFill>
          </a:ln>
        </p:spPr>
        <p:txBody>
          <a:bodyPr wrap="square">
            <a:noAutofit/>
          </a:bodyPr>
          <a:lstStyle/>
          <a:p>
            <a:endParaRPr lang="en-IN"/>
          </a:p>
        </p:txBody>
      </p:sp>
      <p:sp>
        <p:nvSpPr>
          <p:cNvPr id="4" name="Text Placeholder 29">
            <a:extLst>
              <a:ext uri="{FF2B5EF4-FFF2-40B4-BE49-F238E27FC236}">
                <a16:creationId xmlns:a16="http://schemas.microsoft.com/office/drawing/2014/main" id="{85D12722-6C6F-0747-D290-20AE47EAD14E}"/>
              </a:ext>
            </a:extLst>
          </p:cNvPr>
          <p:cNvSpPr>
            <a:spLocks noGrp="1"/>
          </p:cNvSpPr>
          <p:nvPr>
            <p:ph type="body" sz="quarter" idx="14" hasCustomPrompt="1"/>
          </p:nvPr>
        </p:nvSpPr>
        <p:spPr>
          <a:xfrm>
            <a:off x="6096000" y="3429000"/>
            <a:ext cx="5467109" cy="2652670"/>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pic>
        <p:nvPicPr>
          <p:cNvPr id="6" name="Picture 5" descr="A black and blue symbol&#10;&#10;AI-generated content may be incorrect.">
            <a:extLst>
              <a:ext uri="{FF2B5EF4-FFF2-40B4-BE49-F238E27FC236}">
                <a16:creationId xmlns:a16="http://schemas.microsoft.com/office/drawing/2014/main" id="{136D83D7-5E87-342E-AE64-1F0F0164488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5" name="Date Placeholder 1">
            <a:extLst>
              <a:ext uri="{FF2B5EF4-FFF2-40B4-BE49-F238E27FC236}">
                <a16:creationId xmlns:a16="http://schemas.microsoft.com/office/drawing/2014/main" id="{4F99488A-7AF9-2620-C5A9-F2F917D1226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2871974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ller 4">
    <p:spTree>
      <p:nvGrpSpPr>
        <p:cNvPr id="1" name=""/>
        <p:cNvGrpSpPr/>
        <p:nvPr/>
      </p:nvGrpSpPr>
      <p:grpSpPr>
        <a:xfrm>
          <a:off x="0" y="0"/>
          <a:ext cx="0" cy="0"/>
          <a:chOff x="0" y="0"/>
          <a:chExt cx="0" cy="0"/>
        </a:xfrm>
      </p:grpSpPr>
      <p:sp>
        <p:nvSpPr>
          <p:cNvPr id="7" name="Date Placeholder 1">
            <a:extLst>
              <a:ext uri="{FF2B5EF4-FFF2-40B4-BE49-F238E27FC236}">
                <a16:creationId xmlns:a16="http://schemas.microsoft.com/office/drawing/2014/main" id="{0CA4D6C0-8473-EA98-6987-FBC73FC12AF4}"/>
              </a:ext>
            </a:extLst>
          </p:cNvPr>
          <p:cNvSpPr>
            <a:spLocks noGrp="1"/>
          </p:cNvSpPr>
          <p:nvPr>
            <p:ph type="dt" sz="half" idx="10"/>
          </p:nvPr>
        </p:nvSpPr>
        <p:spPr>
          <a:xfrm>
            <a:off x="9588909" y="6422539"/>
            <a:ext cx="2372360" cy="228600"/>
          </a:xfrm>
          <a:prstGeom prst="rect">
            <a:avLst/>
          </a:prstGeom>
        </p:spPr>
        <p:txBody>
          <a:bodyPr anchor="ctr"/>
          <a:lstStyle>
            <a:lvl1pPr>
              <a:defRPr sz="1200">
                <a:solidFill>
                  <a:schemeClr val="bg1"/>
                </a:solidFill>
              </a:defRPr>
            </a:lvl1pPr>
          </a:lstStyle>
          <a:p>
            <a:fld id="{B2ED5264-F590-4DBE-9288-D6591EA4914B}" type="datetime4">
              <a:rPr lang="en-US" smtClean="0"/>
              <a:t>April 9, 2026</a:t>
            </a:fld>
            <a:endParaRPr lang="en-US"/>
          </a:p>
        </p:txBody>
      </p:sp>
      <p:pic>
        <p:nvPicPr>
          <p:cNvPr id="2" name="Picture 1" descr="A group of people using devices&#10;&#10;AI-generated content may be incorrect.">
            <a:extLst>
              <a:ext uri="{FF2B5EF4-FFF2-40B4-BE49-F238E27FC236}">
                <a16:creationId xmlns:a16="http://schemas.microsoft.com/office/drawing/2014/main" id="{D372D4AF-930A-2651-685E-22F62489541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contrast="-70000"/>
                    </a14:imgEffect>
                  </a14:imgLayer>
                </a14:imgProps>
              </a:ext>
            </a:extLst>
          </a:blip>
          <a:stretch>
            <a:fillRect/>
          </a:stretch>
        </p:blipFill>
        <p:spPr>
          <a:xfrm>
            <a:off x="371789" y="439420"/>
            <a:ext cx="553782" cy="489174"/>
          </a:xfrm>
          <a:prstGeom prst="rect">
            <a:avLst/>
          </a:prstGeom>
        </p:spPr>
      </p:pic>
      <p:sp>
        <p:nvSpPr>
          <p:cNvPr id="3" name="Text Placeholder 29">
            <a:extLst>
              <a:ext uri="{FF2B5EF4-FFF2-40B4-BE49-F238E27FC236}">
                <a16:creationId xmlns:a16="http://schemas.microsoft.com/office/drawing/2014/main" id="{490D8217-77F2-8293-4A38-B12A31FB9CAF}"/>
              </a:ext>
            </a:extLst>
          </p:cNvPr>
          <p:cNvSpPr>
            <a:spLocks noGrp="1"/>
          </p:cNvSpPr>
          <p:nvPr>
            <p:ph type="body" sz="quarter" idx="14" hasCustomPrompt="1"/>
          </p:nvPr>
        </p:nvSpPr>
        <p:spPr>
          <a:xfrm>
            <a:off x="925571" y="1276109"/>
            <a:ext cx="3681153" cy="2393066"/>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Tree>
    <p:extLst>
      <p:ext uri="{BB962C8B-B14F-4D97-AF65-F5344CB8AC3E}">
        <p14:creationId xmlns:p14="http://schemas.microsoft.com/office/powerpoint/2010/main" val="73080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Filler 4">
    <p:spTree>
      <p:nvGrpSpPr>
        <p:cNvPr id="1" name=""/>
        <p:cNvGrpSpPr/>
        <p:nvPr/>
      </p:nvGrpSpPr>
      <p:grpSpPr>
        <a:xfrm>
          <a:off x="0" y="0"/>
          <a:ext cx="0" cy="0"/>
          <a:chOff x="0" y="0"/>
          <a:chExt cx="0" cy="0"/>
        </a:xfrm>
      </p:grpSpPr>
      <p:pic>
        <p:nvPicPr>
          <p:cNvPr id="5" name="Picture 4" descr="A blue and black background&#10;&#10;AI-generated content may be incorrect.">
            <a:extLst>
              <a:ext uri="{FF2B5EF4-FFF2-40B4-BE49-F238E27FC236}">
                <a16:creationId xmlns:a16="http://schemas.microsoft.com/office/drawing/2014/main" id="{F7499D19-30FE-4F24-5682-0386AE0D53B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contrast="-70000"/>
                    </a14:imgEffect>
                  </a14:imgLayer>
                </a14:imgProps>
              </a:ext>
            </a:extLst>
          </a:blip>
          <a:stretch>
            <a:fillRect/>
          </a:stretch>
        </p:blipFill>
        <p:spPr>
          <a:xfrm>
            <a:off x="371789" y="439420"/>
            <a:ext cx="553782" cy="489174"/>
          </a:xfrm>
          <a:prstGeom prst="rect">
            <a:avLst/>
          </a:prstGeom>
        </p:spPr>
      </p:pic>
      <p:sp>
        <p:nvSpPr>
          <p:cNvPr id="3" name="Text Placeholder 29">
            <a:extLst>
              <a:ext uri="{FF2B5EF4-FFF2-40B4-BE49-F238E27FC236}">
                <a16:creationId xmlns:a16="http://schemas.microsoft.com/office/drawing/2014/main" id="{490D8217-77F2-8293-4A38-B12A31FB9CAF}"/>
              </a:ext>
            </a:extLst>
          </p:cNvPr>
          <p:cNvSpPr>
            <a:spLocks noGrp="1"/>
          </p:cNvSpPr>
          <p:nvPr>
            <p:ph type="body" sz="quarter" idx="14" hasCustomPrompt="1"/>
          </p:nvPr>
        </p:nvSpPr>
        <p:spPr>
          <a:xfrm>
            <a:off x="925571" y="1276109"/>
            <a:ext cx="3681153" cy="2393066"/>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2" name="Date Placeholder 1">
            <a:extLst>
              <a:ext uri="{FF2B5EF4-FFF2-40B4-BE49-F238E27FC236}">
                <a16:creationId xmlns:a16="http://schemas.microsoft.com/office/drawing/2014/main" id="{05E69756-5D7D-4732-770F-9787EE33D0D3}"/>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2751474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iller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39684D-60A5-40CB-EDC2-8C54977638DA}"/>
              </a:ext>
            </a:extLst>
          </p:cNvPr>
          <p:cNvSpPr/>
          <p:nvPr userDrawn="1"/>
        </p:nvSpPr>
        <p:spPr>
          <a:xfrm>
            <a:off x="0" y="0"/>
            <a:ext cx="12192000" cy="6230066"/>
          </a:xfrm>
          <a:prstGeom prst="rect">
            <a:avLst/>
          </a:prstGeom>
          <a:solidFill>
            <a:srgbClr val="FD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9">
            <a:extLst>
              <a:ext uri="{FF2B5EF4-FFF2-40B4-BE49-F238E27FC236}">
                <a16:creationId xmlns:a16="http://schemas.microsoft.com/office/drawing/2014/main" id="{D2D098E8-08B8-36D0-1B4C-1012881F2FF0}"/>
              </a:ext>
            </a:extLst>
          </p:cNvPr>
          <p:cNvSpPr>
            <a:spLocks noGrp="1"/>
          </p:cNvSpPr>
          <p:nvPr>
            <p:ph type="body" sz="quarter" idx="15" hasCustomPrompt="1"/>
          </p:nvPr>
        </p:nvSpPr>
        <p:spPr>
          <a:xfrm>
            <a:off x="925571" y="1276110"/>
            <a:ext cx="3623280" cy="2393066"/>
          </a:xfrm>
        </p:spPr>
        <p:txBody>
          <a:bodyPr anchor="t">
            <a:normAutofit/>
          </a:bodyPr>
          <a:lstStyle>
            <a:lvl1pPr>
              <a:lnSpc>
                <a:spcPct val="100000"/>
              </a:lnSpc>
              <a:spcBef>
                <a:spcPts val="0"/>
              </a:spcBef>
              <a:defRPr sz="1600" b="0">
                <a:solidFill>
                  <a:schemeClr val="tx1">
                    <a:lumMod val="75000"/>
                    <a:lumOff val="25000"/>
                  </a:schemeClr>
                </a:solidFill>
                <a:latin typeface="+mn-lt"/>
              </a:defRPr>
            </a:lvl1pPr>
          </a:lstStyle>
          <a:p>
            <a:pPr lvl="0"/>
            <a:r>
              <a:rPr lang="en-US"/>
              <a:t>Text Here</a:t>
            </a:r>
          </a:p>
        </p:txBody>
      </p:sp>
      <p:pic>
        <p:nvPicPr>
          <p:cNvPr id="5" name="Picture 4" descr="A black and blue symbol&#10;&#10;AI-generated content may be incorrect.">
            <a:extLst>
              <a:ext uri="{FF2B5EF4-FFF2-40B4-BE49-F238E27FC236}">
                <a16:creationId xmlns:a16="http://schemas.microsoft.com/office/drawing/2014/main" id="{FB3036C2-F687-B6B7-B535-18091FF4248B}"/>
              </a:ext>
            </a:extLst>
          </p:cNvPr>
          <p:cNvPicPr>
            <a:picLocks noChangeAspect="1"/>
          </p:cNvPicPr>
          <p:nvPr userDrawn="1"/>
        </p:nvPicPr>
        <p:blipFill>
          <a:blip r:embed="rId2"/>
          <a:stretch>
            <a:fillRect/>
          </a:stretch>
        </p:blipFill>
        <p:spPr>
          <a:xfrm>
            <a:off x="371789" y="439420"/>
            <a:ext cx="553782" cy="489174"/>
          </a:xfrm>
          <a:prstGeom prst="rect">
            <a:avLst/>
          </a:prstGeom>
        </p:spPr>
      </p:pic>
      <p:pic>
        <p:nvPicPr>
          <p:cNvPr id="6" name="Picture 5" descr="A white background with a rainbow of colors&#10;&#10;AI-generated content may be incorrect.">
            <a:extLst>
              <a:ext uri="{FF2B5EF4-FFF2-40B4-BE49-F238E27FC236}">
                <a16:creationId xmlns:a16="http://schemas.microsoft.com/office/drawing/2014/main" id="{FD1ACEA9-074F-5DD7-8E33-C5C191A15E74}"/>
              </a:ext>
            </a:extLst>
          </p:cNvPr>
          <p:cNvPicPr>
            <a:picLocks noChangeAspect="1"/>
          </p:cNvPicPr>
          <p:nvPr userDrawn="1"/>
        </p:nvPicPr>
        <p:blipFill>
          <a:blip r:embed="rId3"/>
          <a:srcRect t="90700"/>
          <a:stretch/>
        </p:blipFill>
        <p:spPr>
          <a:xfrm>
            <a:off x="0" y="6230066"/>
            <a:ext cx="12192000" cy="637765"/>
          </a:xfrm>
          <a:prstGeom prst="rect">
            <a:avLst/>
          </a:prstGeom>
        </p:spPr>
      </p:pic>
      <p:sp>
        <p:nvSpPr>
          <p:cNvPr id="2" name="Date Placeholder 1">
            <a:extLst>
              <a:ext uri="{FF2B5EF4-FFF2-40B4-BE49-F238E27FC236}">
                <a16:creationId xmlns:a16="http://schemas.microsoft.com/office/drawing/2014/main" id="{4D8314E7-8FE9-6C4F-81D4-C215EC0BF4E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3237455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ller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17FB6C-BBA7-C966-58D2-BC06C67EFD45}"/>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graphicFrame>
        <p:nvGraphicFramePr>
          <p:cNvPr id="2" name="Table Placeholder 3">
            <a:extLst>
              <a:ext uri="{FF2B5EF4-FFF2-40B4-BE49-F238E27FC236}">
                <a16:creationId xmlns:a16="http://schemas.microsoft.com/office/drawing/2014/main" id="{1BEF5D29-1846-A4D5-B6CD-D3E88DF7635D}"/>
              </a:ext>
            </a:extLst>
          </p:cNvPr>
          <p:cNvGraphicFramePr>
            <a:graphicFrameLocks/>
          </p:cNvGraphicFramePr>
          <p:nvPr userDrawn="1">
            <p:extLst>
              <p:ext uri="{D42A27DB-BD31-4B8C-83A1-F6EECF244321}">
                <p14:modId xmlns:p14="http://schemas.microsoft.com/office/powerpoint/2010/main" val="746650477"/>
              </p:ext>
            </p:extLst>
          </p:nvPr>
        </p:nvGraphicFramePr>
        <p:xfrm>
          <a:off x="398433" y="1377190"/>
          <a:ext cx="5314108" cy="2132925"/>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28828">
                <a:tc>
                  <a:txBody>
                    <a:bodyPr/>
                    <a:lstStyle/>
                    <a:p>
                      <a:pPr algn="ctr"/>
                      <a:r>
                        <a:rPr lang="en-US" sz="1200">
                          <a:solidFill>
                            <a:srgbClr val="222233"/>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a:solidFill>
                            <a:srgbClr val="222233"/>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extLst>
                  <a:ext uri="{0D108BD9-81ED-4DB2-BD59-A6C34878D82A}">
                    <a16:rowId xmlns:a16="http://schemas.microsoft.com/office/drawing/2014/main" val="3741017008"/>
                  </a:ext>
                </a:extLst>
              </a:tr>
              <a:tr h="331530">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2">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3" name="Table Placeholder 3">
            <a:extLst>
              <a:ext uri="{FF2B5EF4-FFF2-40B4-BE49-F238E27FC236}">
                <a16:creationId xmlns:a16="http://schemas.microsoft.com/office/drawing/2014/main" id="{FC7F4F34-8DC4-2F61-A832-70433F607CD2}"/>
              </a:ext>
            </a:extLst>
          </p:cNvPr>
          <p:cNvGraphicFramePr>
            <a:graphicFrameLocks/>
          </p:cNvGraphicFramePr>
          <p:nvPr userDrawn="1">
            <p:extLst>
              <p:ext uri="{D42A27DB-BD31-4B8C-83A1-F6EECF244321}">
                <p14:modId xmlns:p14="http://schemas.microsoft.com/office/powerpoint/2010/main" val="315414840"/>
              </p:ext>
            </p:extLst>
          </p:nvPr>
        </p:nvGraphicFramePr>
        <p:xfrm>
          <a:off x="5987845" y="1377189"/>
          <a:ext cx="5805721" cy="2132924"/>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28828">
                <a:tc>
                  <a:txBody>
                    <a:bodyPr/>
                    <a:lstStyle/>
                    <a:p>
                      <a:pPr algn="ctr"/>
                      <a:r>
                        <a:rPr lang="en-US" sz="120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41017008"/>
                  </a:ext>
                </a:extLst>
              </a:tr>
              <a:tr h="331530">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1">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4" name="Table Placeholder 3">
            <a:extLst>
              <a:ext uri="{FF2B5EF4-FFF2-40B4-BE49-F238E27FC236}">
                <a16:creationId xmlns:a16="http://schemas.microsoft.com/office/drawing/2014/main" id="{8C330663-8485-E2DF-8A0A-E1746FF8255C}"/>
              </a:ext>
            </a:extLst>
          </p:cNvPr>
          <p:cNvGraphicFramePr>
            <a:graphicFrameLocks/>
          </p:cNvGraphicFramePr>
          <p:nvPr userDrawn="1">
            <p:extLst>
              <p:ext uri="{D42A27DB-BD31-4B8C-83A1-F6EECF244321}">
                <p14:modId xmlns:p14="http://schemas.microsoft.com/office/powerpoint/2010/main" val="2631688753"/>
              </p:ext>
            </p:extLst>
          </p:nvPr>
        </p:nvGraphicFramePr>
        <p:xfrm>
          <a:off x="398433" y="3843816"/>
          <a:ext cx="5314108" cy="2006379"/>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09319">
                <a:tc>
                  <a:txBody>
                    <a:bodyPr/>
                    <a:lstStyle/>
                    <a:p>
                      <a:pPr algn="ctr"/>
                      <a:r>
                        <a:rPr lang="en-US" sz="1200">
                          <a:solidFill>
                            <a:srgbClr val="222233"/>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rgbClr val="222233"/>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rgbClr val="222233"/>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a:solidFill>
                            <a:srgbClr val="222233"/>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extLst>
                  <a:ext uri="{0D108BD9-81ED-4DB2-BD59-A6C34878D82A}">
                    <a16:rowId xmlns:a16="http://schemas.microsoft.com/office/drawing/2014/main" val="3741017008"/>
                  </a:ext>
                </a:extLst>
              </a:tr>
              <a:tr h="311860">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9" name="Table Placeholder 3">
            <a:extLst>
              <a:ext uri="{FF2B5EF4-FFF2-40B4-BE49-F238E27FC236}">
                <a16:creationId xmlns:a16="http://schemas.microsoft.com/office/drawing/2014/main" id="{D7083553-258D-4A49-E44F-A6387CA481F0}"/>
              </a:ext>
            </a:extLst>
          </p:cNvPr>
          <p:cNvGraphicFramePr>
            <a:graphicFrameLocks/>
          </p:cNvGraphicFramePr>
          <p:nvPr userDrawn="1">
            <p:extLst>
              <p:ext uri="{D42A27DB-BD31-4B8C-83A1-F6EECF244321}">
                <p14:modId xmlns:p14="http://schemas.microsoft.com/office/powerpoint/2010/main" val="3431065839"/>
              </p:ext>
            </p:extLst>
          </p:nvPr>
        </p:nvGraphicFramePr>
        <p:xfrm>
          <a:off x="5987845" y="3843815"/>
          <a:ext cx="5805721" cy="2006379"/>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09319">
                <a:tc>
                  <a:txBody>
                    <a:bodyPr/>
                    <a:lstStyle/>
                    <a:p>
                      <a:pPr algn="ctr"/>
                      <a:r>
                        <a:rPr lang="en-US" sz="120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tc>
                  <a:txBody>
                    <a:bodyPr/>
                    <a:lstStyle/>
                    <a:p>
                      <a:pPr algn="ctr"/>
                      <a:r>
                        <a:rPr lang="en-US" sz="120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tc>
                  <a:txBody>
                    <a:bodyPr/>
                    <a:lstStyle/>
                    <a:p>
                      <a:pPr algn="ctr"/>
                      <a:r>
                        <a:rPr lang="en-US" sz="120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tc>
                  <a:txBody>
                    <a:bodyPr/>
                    <a:lstStyle/>
                    <a:p>
                      <a:pPr algn="ctr"/>
                      <a:r>
                        <a:rPr lang="en-US" sz="120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extLst>
                  <a:ext uri="{0D108BD9-81ED-4DB2-BD59-A6C34878D82A}">
                    <a16:rowId xmlns:a16="http://schemas.microsoft.com/office/drawing/2014/main" val="3741017008"/>
                  </a:ext>
                </a:extLst>
              </a:tr>
              <a:tr h="311860">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sp>
        <p:nvSpPr>
          <p:cNvPr id="6" name="Date Placeholder 1">
            <a:extLst>
              <a:ext uri="{FF2B5EF4-FFF2-40B4-BE49-F238E27FC236}">
                <a16:creationId xmlns:a16="http://schemas.microsoft.com/office/drawing/2014/main" id="{47786F95-6A3D-1A80-49AE-80E2CC1AE9DE}"/>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3341630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ller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sp>
        <p:nvSpPr>
          <p:cNvPr id="12" name="Text Placeholder 29">
            <a:extLst>
              <a:ext uri="{FF2B5EF4-FFF2-40B4-BE49-F238E27FC236}">
                <a16:creationId xmlns:a16="http://schemas.microsoft.com/office/drawing/2014/main" id="{826AD5E9-9AB6-4C89-2163-CB950EA541BD}"/>
              </a:ext>
            </a:extLst>
          </p:cNvPr>
          <p:cNvSpPr>
            <a:spLocks noGrp="1"/>
          </p:cNvSpPr>
          <p:nvPr>
            <p:ph type="body" sz="quarter" idx="14" hasCustomPrompt="1"/>
          </p:nvPr>
        </p:nvSpPr>
        <p:spPr>
          <a:xfrm>
            <a:off x="1095268" y="1105319"/>
            <a:ext cx="10634615" cy="1033831"/>
          </a:xfrm>
        </p:spPr>
        <p:txBody>
          <a:bodyPr anchor="t">
            <a:normAutofit/>
          </a:bodyPr>
          <a:lstStyle>
            <a:lvl1pPr>
              <a:lnSpc>
                <a:spcPct val="100000"/>
              </a:lnSpc>
              <a:spcBef>
                <a:spcPts val="0"/>
              </a:spcBef>
              <a:defRPr sz="1800" b="0">
                <a:solidFill>
                  <a:schemeClr val="bg1"/>
                </a:solidFill>
                <a:latin typeface="+mj-lt"/>
              </a:defRPr>
            </a:lvl1pPr>
          </a:lstStyle>
          <a:p>
            <a:pPr lvl="0"/>
            <a:r>
              <a:rPr lang="en-US"/>
              <a:t>Text Here</a:t>
            </a:r>
          </a:p>
        </p:txBody>
      </p:sp>
      <p:graphicFrame>
        <p:nvGraphicFramePr>
          <p:cNvPr id="13" name="Table Placeholder 3">
            <a:extLst>
              <a:ext uri="{FF2B5EF4-FFF2-40B4-BE49-F238E27FC236}">
                <a16:creationId xmlns:a16="http://schemas.microsoft.com/office/drawing/2014/main" id="{15627A5E-B839-9BBC-355E-AD6C1F3075BF}"/>
              </a:ext>
            </a:extLst>
          </p:cNvPr>
          <p:cNvGraphicFramePr>
            <a:graphicFrameLocks/>
          </p:cNvGraphicFramePr>
          <p:nvPr userDrawn="1">
            <p:extLst>
              <p:ext uri="{D42A27DB-BD31-4B8C-83A1-F6EECF244321}">
                <p14:modId xmlns:p14="http://schemas.microsoft.com/office/powerpoint/2010/main" val="3650800809"/>
              </p:ext>
            </p:extLst>
          </p:nvPr>
        </p:nvGraphicFramePr>
        <p:xfrm>
          <a:off x="416952" y="2830674"/>
          <a:ext cx="11358096" cy="3047613"/>
        </p:xfrm>
        <a:graphic>
          <a:graphicData uri="http://schemas.openxmlformats.org/drawingml/2006/table">
            <a:tbl>
              <a:tblPr firstRow="1" bandRow="1">
                <a:tableStyleId>{7E9639D4-E3E2-4D34-9284-5A2195B3D0D7}</a:tableStyleId>
              </a:tblPr>
              <a:tblGrid>
                <a:gridCol w="2839524">
                  <a:extLst>
                    <a:ext uri="{9D8B030D-6E8A-4147-A177-3AD203B41FA5}">
                      <a16:colId xmlns:a16="http://schemas.microsoft.com/office/drawing/2014/main" val="130956065"/>
                    </a:ext>
                  </a:extLst>
                </a:gridCol>
                <a:gridCol w="2839524">
                  <a:extLst>
                    <a:ext uri="{9D8B030D-6E8A-4147-A177-3AD203B41FA5}">
                      <a16:colId xmlns:a16="http://schemas.microsoft.com/office/drawing/2014/main" val="2749965458"/>
                    </a:ext>
                  </a:extLst>
                </a:gridCol>
                <a:gridCol w="2839524">
                  <a:extLst>
                    <a:ext uri="{9D8B030D-6E8A-4147-A177-3AD203B41FA5}">
                      <a16:colId xmlns:a16="http://schemas.microsoft.com/office/drawing/2014/main" val="2116711163"/>
                    </a:ext>
                  </a:extLst>
                </a:gridCol>
                <a:gridCol w="2839524">
                  <a:extLst>
                    <a:ext uri="{9D8B030D-6E8A-4147-A177-3AD203B41FA5}">
                      <a16:colId xmlns:a16="http://schemas.microsoft.com/office/drawing/2014/main" val="1186885001"/>
                    </a:ext>
                  </a:extLst>
                </a:gridCol>
              </a:tblGrid>
              <a:tr h="553700">
                <a:tc>
                  <a:txBody>
                    <a:bodyPr/>
                    <a:lstStyle/>
                    <a:p>
                      <a:pPr algn="ctr"/>
                      <a:r>
                        <a:rPr lang="en-US" sz="1600">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extLst>
                  <a:ext uri="{0D108BD9-81ED-4DB2-BD59-A6C34878D82A}">
                    <a16:rowId xmlns:a16="http://schemas.microsoft.com/office/drawing/2014/main" val="3741017008"/>
                  </a:ext>
                </a:extLst>
              </a:tr>
              <a:tr h="458294">
                <a:tc>
                  <a:txBody>
                    <a:bodyPr/>
                    <a:lstStyle/>
                    <a:p>
                      <a:pPr algn="ctr"/>
                      <a:r>
                        <a:rPr lang="en-US" sz="160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485725">
                <a:tc>
                  <a:txBody>
                    <a:bodyPr/>
                    <a:lstStyle/>
                    <a:p>
                      <a:pPr algn="ctr"/>
                      <a:r>
                        <a:rPr lang="en-US" sz="16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532525">
                <a:tc>
                  <a:txBody>
                    <a:bodyPr/>
                    <a:lstStyle/>
                    <a:p>
                      <a:pPr algn="ctr"/>
                      <a:r>
                        <a:rPr lang="en-US" sz="16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472009">
                <a:tc>
                  <a:txBody>
                    <a:bodyPr/>
                    <a:lstStyle/>
                    <a:p>
                      <a:pPr algn="ctr"/>
                      <a:r>
                        <a:rPr lang="en-US" sz="160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545360">
                <a:tc>
                  <a:txBody>
                    <a:bodyPr/>
                    <a:lstStyle/>
                    <a:p>
                      <a:pPr algn="ctr"/>
                      <a:r>
                        <a:rPr lang="en-US" sz="160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extLst>
                  <a:ext uri="{0D108BD9-81ED-4DB2-BD59-A6C34878D82A}">
                    <a16:rowId xmlns:a16="http://schemas.microsoft.com/office/drawing/2014/main" val="1918266800"/>
                  </a:ext>
                </a:extLst>
              </a:tr>
            </a:tbl>
          </a:graphicData>
        </a:graphic>
      </p:graphicFrame>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3" name="Date Placeholder 1">
            <a:extLst>
              <a:ext uri="{FF2B5EF4-FFF2-40B4-BE49-F238E27FC236}">
                <a16:creationId xmlns:a16="http://schemas.microsoft.com/office/drawing/2014/main" id="{FD9FE0DC-1494-9FB6-B95A-A625B9FD4986}"/>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3259848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ller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3" name="Oval 2">
            <a:extLst>
              <a:ext uri="{FF2B5EF4-FFF2-40B4-BE49-F238E27FC236}">
                <a16:creationId xmlns:a16="http://schemas.microsoft.com/office/drawing/2014/main" id="{9CD2DA62-FC63-7BEA-C298-14D3F54F0313}"/>
              </a:ext>
            </a:extLst>
          </p:cNvPr>
          <p:cNvSpPr/>
          <p:nvPr userDrawn="1"/>
        </p:nvSpPr>
        <p:spPr>
          <a:xfrm>
            <a:off x="2676497" y="2229146"/>
            <a:ext cx="3525608" cy="3525608"/>
          </a:xfrm>
          <a:prstGeom prst="ellipse">
            <a:avLst/>
          </a:prstGeom>
          <a:noFill/>
          <a:ln w="31750">
            <a:solidFill>
              <a:srgbClr val="57B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9E08D7-7313-4C2E-E9C1-8CDA141057D2}"/>
              </a:ext>
            </a:extLst>
          </p:cNvPr>
          <p:cNvSpPr/>
          <p:nvPr userDrawn="1"/>
        </p:nvSpPr>
        <p:spPr>
          <a:xfrm>
            <a:off x="6202105" y="1111956"/>
            <a:ext cx="2520778" cy="2520778"/>
          </a:xfrm>
          <a:prstGeom prst="ellipse">
            <a:avLst/>
          </a:prstGeom>
          <a:noFill/>
          <a:ln w="31750">
            <a:solidFill>
              <a:srgbClr val="EE45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D88032E-359D-2F31-F9D9-67791D34DA0C}"/>
              </a:ext>
            </a:extLst>
          </p:cNvPr>
          <p:cNvSpPr/>
          <p:nvPr userDrawn="1"/>
        </p:nvSpPr>
        <p:spPr>
          <a:xfrm>
            <a:off x="6298899" y="3980343"/>
            <a:ext cx="2327190" cy="2327190"/>
          </a:xfrm>
          <a:prstGeom prst="ellipse">
            <a:avLst/>
          </a:prstGeom>
          <a:noFill/>
          <a:ln w="31750">
            <a:solidFill>
              <a:srgbClr val="668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9">
            <a:extLst>
              <a:ext uri="{FF2B5EF4-FFF2-40B4-BE49-F238E27FC236}">
                <a16:creationId xmlns:a16="http://schemas.microsoft.com/office/drawing/2014/main" id="{A1F2F14F-C076-128F-CF13-F4989797EA5A}"/>
              </a:ext>
            </a:extLst>
          </p:cNvPr>
          <p:cNvSpPr>
            <a:spLocks noGrp="1"/>
          </p:cNvSpPr>
          <p:nvPr>
            <p:ph type="body" sz="quarter" idx="16" hasCustomPrompt="1"/>
          </p:nvPr>
        </p:nvSpPr>
        <p:spPr>
          <a:xfrm>
            <a:off x="3125165" y="2960821"/>
            <a:ext cx="272005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6" name="Text Placeholder 29">
            <a:extLst>
              <a:ext uri="{FF2B5EF4-FFF2-40B4-BE49-F238E27FC236}">
                <a16:creationId xmlns:a16="http://schemas.microsoft.com/office/drawing/2014/main" id="{B256D495-7EA6-809F-D9AF-7966C2C39AF9}"/>
              </a:ext>
            </a:extLst>
          </p:cNvPr>
          <p:cNvSpPr>
            <a:spLocks noGrp="1"/>
          </p:cNvSpPr>
          <p:nvPr>
            <p:ph type="body" sz="quarter" idx="17" hasCustomPrompt="1"/>
          </p:nvPr>
        </p:nvSpPr>
        <p:spPr>
          <a:xfrm>
            <a:off x="3125165" y="4460127"/>
            <a:ext cx="272005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7" name="Text Placeholder 29">
            <a:extLst>
              <a:ext uri="{FF2B5EF4-FFF2-40B4-BE49-F238E27FC236}">
                <a16:creationId xmlns:a16="http://schemas.microsoft.com/office/drawing/2014/main" id="{BED6493C-7925-C789-B900-5451582B2A2C}"/>
              </a:ext>
            </a:extLst>
          </p:cNvPr>
          <p:cNvSpPr>
            <a:spLocks noGrp="1"/>
          </p:cNvSpPr>
          <p:nvPr>
            <p:ph type="body" sz="quarter" idx="18" hasCustomPrompt="1"/>
          </p:nvPr>
        </p:nvSpPr>
        <p:spPr>
          <a:xfrm>
            <a:off x="6778575" y="4147644"/>
            <a:ext cx="1474174"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8" name="Text Placeholder 29">
            <a:extLst>
              <a:ext uri="{FF2B5EF4-FFF2-40B4-BE49-F238E27FC236}">
                <a16:creationId xmlns:a16="http://schemas.microsoft.com/office/drawing/2014/main" id="{AD8CAF56-6A19-798B-61D7-20EE514FE963}"/>
              </a:ext>
            </a:extLst>
          </p:cNvPr>
          <p:cNvSpPr>
            <a:spLocks noGrp="1"/>
          </p:cNvSpPr>
          <p:nvPr>
            <p:ph type="body" sz="quarter" idx="19" hasCustomPrompt="1"/>
          </p:nvPr>
        </p:nvSpPr>
        <p:spPr>
          <a:xfrm>
            <a:off x="6685977" y="5547467"/>
            <a:ext cx="165937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9" name="Text Placeholder 29">
            <a:extLst>
              <a:ext uri="{FF2B5EF4-FFF2-40B4-BE49-F238E27FC236}">
                <a16:creationId xmlns:a16="http://schemas.microsoft.com/office/drawing/2014/main" id="{20D97F04-0646-DA33-B613-1C542FF8ECB0}"/>
              </a:ext>
            </a:extLst>
          </p:cNvPr>
          <p:cNvSpPr>
            <a:spLocks noGrp="1"/>
          </p:cNvSpPr>
          <p:nvPr>
            <p:ph type="body" sz="quarter" idx="20" hasCustomPrompt="1"/>
          </p:nvPr>
        </p:nvSpPr>
        <p:spPr>
          <a:xfrm>
            <a:off x="6778575" y="1412732"/>
            <a:ext cx="1474174"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20" name="Text Placeholder 29">
            <a:extLst>
              <a:ext uri="{FF2B5EF4-FFF2-40B4-BE49-F238E27FC236}">
                <a16:creationId xmlns:a16="http://schemas.microsoft.com/office/drawing/2014/main" id="{17B65874-AF7F-9E0C-B2C3-1654E19D75D6}"/>
              </a:ext>
            </a:extLst>
          </p:cNvPr>
          <p:cNvSpPr>
            <a:spLocks noGrp="1"/>
          </p:cNvSpPr>
          <p:nvPr>
            <p:ph type="body" sz="quarter" idx="21" hasCustomPrompt="1"/>
          </p:nvPr>
        </p:nvSpPr>
        <p:spPr>
          <a:xfrm>
            <a:off x="6685977" y="2812555"/>
            <a:ext cx="165937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22" name="Text Placeholder 29">
            <a:extLst>
              <a:ext uri="{FF2B5EF4-FFF2-40B4-BE49-F238E27FC236}">
                <a16:creationId xmlns:a16="http://schemas.microsoft.com/office/drawing/2014/main" id="{6D8FDF9B-D4FA-6EE0-6A8B-CEC9DD79C77F}"/>
              </a:ext>
            </a:extLst>
          </p:cNvPr>
          <p:cNvSpPr>
            <a:spLocks noGrp="1"/>
          </p:cNvSpPr>
          <p:nvPr>
            <p:ph type="body" sz="quarter" idx="22" hasCustomPrompt="1"/>
          </p:nvPr>
        </p:nvSpPr>
        <p:spPr>
          <a:xfrm>
            <a:off x="6039279" y="2098209"/>
            <a:ext cx="2839323" cy="546100"/>
          </a:xfrm>
        </p:spPr>
        <p:txBody>
          <a:bodyPr anchor="ctr">
            <a:noAutofit/>
          </a:bodyPr>
          <a:lstStyle>
            <a:lvl1pPr algn="ctr">
              <a:lnSpc>
                <a:spcPct val="100000"/>
              </a:lnSpc>
              <a:spcBef>
                <a:spcPts val="0"/>
              </a:spcBef>
              <a:defRPr sz="4000" b="0">
                <a:solidFill>
                  <a:schemeClr val="bg1"/>
                </a:solidFill>
                <a:latin typeface="+mj-lt"/>
              </a:defRPr>
            </a:lvl1pPr>
          </a:lstStyle>
          <a:p>
            <a:pPr lvl="0"/>
            <a:r>
              <a:rPr lang="en-US"/>
              <a:t>Text Here</a:t>
            </a:r>
          </a:p>
        </p:txBody>
      </p:sp>
      <p:sp>
        <p:nvSpPr>
          <p:cNvPr id="23" name="Text Placeholder 29">
            <a:extLst>
              <a:ext uri="{FF2B5EF4-FFF2-40B4-BE49-F238E27FC236}">
                <a16:creationId xmlns:a16="http://schemas.microsoft.com/office/drawing/2014/main" id="{C76AF5EA-F304-F5CB-94BC-711D17B8B130}"/>
              </a:ext>
            </a:extLst>
          </p:cNvPr>
          <p:cNvSpPr>
            <a:spLocks noGrp="1"/>
          </p:cNvSpPr>
          <p:nvPr>
            <p:ph type="body" sz="quarter" idx="23" hasCustomPrompt="1"/>
          </p:nvPr>
        </p:nvSpPr>
        <p:spPr>
          <a:xfrm>
            <a:off x="6039279" y="4824681"/>
            <a:ext cx="2839323" cy="546100"/>
          </a:xfrm>
        </p:spPr>
        <p:txBody>
          <a:bodyPr anchor="ctr">
            <a:noAutofit/>
          </a:bodyPr>
          <a:lstStyle>
            <a:lvl1pPr algn="ctr">
              <a:lnSpc>
                <a:spcPct val="100000"/>
              </a:lnSpc>
              <a:spcBef>
                <a:spcPts val="0"/>
              </a:spcBef>
              <a:defRPr sz="4000" b="0">
                <a:solidFill>
                  <a:schemeClr val="bg1"/>
                </a:solidFill>
                <a:latin typeface="+mj-lt"/>
              </a:defRPr>
            </a:lvl1pPr>
          </a:lstStyle>
          <a:p>
            <a:pPr lvl="0"/>
            <a:r>
              <a:rPr lang="en-US"/>
              <a:t>Text Here</a:t>
            </a:r>
          </a:p>
        </p:txBody>
      </p:sp>
      <p:sp>
        <p:nvSpPr>
          <p:cNvPr id="24" name="Text Placeholder 29">
            <a:extLst>
              <a:ext uri="{FF2B5EF4-FFF2-40B4-BE49-F238E27FC236}">
                <a16:creationId xmlns:a16="http://schemas.microsoft.com/office/drawing/2014/main" id="{356CFAE0-B9AC-03F0-E883-226B2AFD2713}"/>
              </a:ext>
            </a:extLst>
          </p:cNvPr>
          <p:cNvSpPr>
            <a:spLocks noGrp="1"/>
          </p:cNvSpPr>
          <p:nvPr>
            <p:ph type="body" sz="quarter" idx="24" hasCustomPrompt="1"/>
          </p:nvPr>
        </p:nvSpPr>
        <p:spPr>
          <a:xfrm>
            <a:off x="2565144" y="3710474"/>
            <a:ext cx="3840092" cy="546100"/>
          </a:xfrm>
        </p:spPr>
        <p:txBody>
          <a:bodyPr anchor="ctr">
            <a:noAutofit/>
          </a:bodyPr>
          <a:lstStyle>
            <a:lvl1pPr algn="ctr">
              <a:lnSpc>
                <a:spcPct val="100000"/>
              </a:lnSpc>
              <a:spcBef>
                <a:spcPts val="0"/>
              </a:spcBef>
              <a:defRPr sz="4000" b="0">
                <a:solidFill>
                  <a:schemeClr val="bg1"/>
                </a:solidFill>
                <a:latin typeface="+mj-lt"/>
              </a:defRPr>
            </a:lvl1pPr>
          </a:lstStyle>
          <a:p>
            <a:pPr lvl="0"/>
            <a:r>
              <a:rPr lang="en-US"/>
              <a:t>Text Here</a:t>
            </a:r>
          </a:p>
        </p:txBody>
      </p:sp>
      <p:sp>
        <p:nvSpPr>
          <p:cNvPr id="6" name="Date Placeholder 1">
            <a:extLst>
              <a:ext uri="{FF2B5EF4-FFF2-40B4-BE49-F238E27FC236}">
                <a16:creationId xmlns:a16="http://schemas.microsoft.com/office/drawing/2014/main" id="{9F62BD0A-6DF5-08F0-D601-6C0157F6249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892162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iller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tx1"/>
                </a:solidFill>
              </a:defRPr>
            </a:lvl1pPr>
          </a:lstStyle>
          <a:p>
            <a:r>
              <a:rPr lang="en-GB"/>
              <a:t>Click to edit Master title style</a:t>
            </a:r>
            <a:endParaRPr lang="en-US"/>
          </a:p>
        </p:txBody>
      </p:sp>
      <p:sp>
        <p:nvSpPr>
          <p:cNvPr id="3" name="Oval 2">
            <a:extLst>
              <a:ext uri="{FF2B5EF4-FFF2-40B4-BE49-F238E27FC236}">
                <a16:creationId xmlns:a16="http://schemas.microsoft.com/office/drawing/2014/main" id="{9CD2DA62-FC63-7BEA-C298-14D3F54F0313}"/>
              </a:ext>
            </a:extLst>
          </p:cNvPr>
          <p:cNvSpPr/>
          <p:nvPr userDrawn="1"/>
        </p:nvSpPr>
        <p:spPr>
          <a:xfrm>
            <a:off x="2676497" y="2229146"/>
            <a:ext cx="3525608" cy="3525608"/>
          </a:xfrm>
          <a:prstGeom prst="ellipse">
            <a:avLst/>
          </a:prstGeom>
          <a:noFill/>
          <a:ln w="31750">
            <a:solidFill>
              <a:srgbClr val="57B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9E08D7-7313-4C2E-E9C1-8CDA141057D2}"/>
              </a:ext>
            </a:extLst>
          </p:cNvPr>
          <p:cNvSpPr/>
          <p:nvPr userDrawn="1"/>
        </p:nvSpPr>
        <p:spPr>
          <a:xfrm>
            <a:off x="6202105" y="1111956"/>
            <a:ext cx="2520778" cy="2520778"/>
          </a:xfrm>
          <a:prstGeom prst="ellipse">
            <a:avLst/>
          </a:prstGeom>
          <a:noFill/>
          <a:ln w="31750">
            <a:solidFill>
              <a:srgbClr val="EE45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D88032E-359D-2F31-F9D9-67791D34DA0C}"/>
              </a:ext>
            </a:extLst>
          </p:cNvPr>
          <p:cNvSpPr/>
          <p:nvPr userDrawn="1"/>
        </p:nvSpPr>
        <p:spPr>
          <a:xfrm>
            <a:off x="6298899" y="3980343"/>
            <a:ext cx="2327190" cy="2327190"/>
          </a:xfrm>
          <a:prstGeom prst="ellipse">
            <a:avLst/>
          </a:prstGeom>
          <a:noFill/>
          <a:ln w="31750">
            <a:solidFill>
              <a:srgbClr val="668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9">
            <a:extLst>
              <a:ext uri="{FF2B5EF4-FFF2-40B4-BE49-F238E27FC236}">
                <a16:creationId xmlns:a16="http://schemas.microsoft.com/office/drawing/2014/main" id="{A1F2F14F-C076-128F-CF13-F4989797EA5A}"/>
              </a:ext>
            </a:extLst>
          </p:cNvPr>
          <p:cNvSpPr>
            <a:spLocks noGrp="1"/>
          </p:cNvSpPr>
          <p:nvPr>
            <p:ph type="body" sz="quarter" idx="16" hasCustomPrompt="1"/>
          </p:nvPr>
        </p:nvSpPr>
        <p:spPr>
          <a:xfrm>
            <a:off x="3125165" y="2960821"/>
            <a:ext cx="272005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6" name="Text Placeholder 29">
            <a:extLst>
              <a:ext uri="{FF2B5EF4-FFF2-40B4-BE49-F238E27FC236}">
                <a16:creationId xmlns:a16="http://schemas.microsoft.com/office/drawing/2014/main" id="{B256D495-7EA6-809F-D9AF-7966C2C39AF9}"/>
              </a:ext>
            </a:extLst>
          </p:cNvPr>
          <p:cNvSpPr>
            <a:spLocks noGrp="1"/>
          </p:cNvSpPr>
          <p:nvPr>
            <p:ph type="body" sz="quarter" idx="17" hasCustomPrompt="1"/>
          </p:nvPr>
        </p:nvSpPr>
        <p:spPr>
          <a:xfrm>
            <a:off x="3125165" y="4460127"/>
            <a:ext cx="272005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7" name="Text Placeholder 29">
            <a:extLst>
              <a:ext uri="{FF2B5EF4-FFF2-40B4-BE49-F238E27FC236}">
                <a16:creationId xmlns:a16="http://schemas.microsoft.com/office/drawing/2014/main" id="{BED6493C-7925-C789-B900-5451582B2A2C}"/>
              </a:ext>
            </a:extLst>
          </p:cNvPr>
          <p:cNvSpPr>
            <a:spLocks noGrp="1"/>
          </p:cNvSpPr>
          <p:nvPr>
            <p:ph type="body" sz="quarter" idx="18" hasCustomPrompt="1"/>
          </p:nvPr>
        </p:nvSpPr>
        <p:spPr>
          <a:xfrm>
            <a:off x="6778575" y="4147644"/>
            <a:ext cx="1474174"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8" name="Text Placeholder 29">
            <a:extLst>
              <a:ext uri="{FF2B5EF4-FFF2-40B4-BE49-F238E27FC236}">
                <a16:creationId xmlns:a16="http://schemas.microsoft.com/office/drawing/2014/main" id="{AD8CAF56-6A19-798B-61D7-20EE514FE963}"/>
              </a:ext>
            </a:extLst>
          </p:cNvPr>
          <p:cNvSpPr>
            <a:spLocks noGrp="1"/>
          </p:cNvSpPr>
          <p:nvPr>
            <p:ph type="body" sz="quarter" idx="19" hasCustomPrompt="1"/>
          </p:nvPr>
        </p:nvSpPr>
        <p:spPr>
          <a:xfrm>
            <a:off x="6685977" y="5547467"/>
            <a:ext cx="165937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9" name="Text Placeholder 29">
            <a:extLst>
              <a:ext uri="{FF2B5EF4-FFF2-40B4-BE49-F238E27FC236}">
                <a16:creationId xmlns:a16="http://schemas.microsoft.com/office/drawing/2014/main" id="{20D97F04-0646-DA33-B613-1C542FF8ECB0}"/>
              </a:ext>
            </a:extLst>
          </p:cNvPr>
          <p:cNvSpPr>
            <a:spLocks noGrp="1"/>
          </p:cNvSpPr>
          <p:nvPr>
            <p:ph type="body" sz="quarter" idx="20" hasCustomPrompt="1"/>
          </p:nvPr>
        </p:nvSpPr>
        <p:spPr>
          <a:xfrm>
            <a:off x="6778575" y="1412732"/>
            <a:ext cx="1474174"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20" name="Text Placeholder 29">
            <a:extLst>
              <a:ext uri="{FF2B5EF4-FFF2-40B4-BE49-F238E27FC236}">
                <a16:creationId xmlns:a16="http://schemas.microsoft.com/office/drawing/2014/main" id="{17B65874-AF7F-9E0C-B2C3-1654E19D75D6}"/>
              </a:ext>
            </a:extLst>
          </p:cNvPr>
          <p:cNvSpPr>
            <a:spLocks noGrp="1"/>
          </p:cNvSpPr>
          <p:nvPr>
            <p:ph type="body" sz="quarter" idx="21" hasCustomPrompt="1"/>
          </p:nvPr>
        </p:nvSpPr>
        <p:spPr>
          <a:xfrm>
            <a:off x="6685977" y="2812555"/>
            <a:ext cx="165937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22" name="Text Placeholder 29">
            <a:extLst>
              <a:ext uri="{FF2B5EF4-FFF2-40B4-BE49-F238E27FC236}">
                <a16:creationId xmlns:a16="http://schemas.microsoft.com/office/drawing/2014/main" id="{6D8FDF9B-D4FA-6EE0-6A8B-CEC9DD79C77F}"/>
              </a:ext>
            </a:extLst>
          </p:cNvPr>
          <p:cNvSpPr>
            <a:spLocks noGrp="1"/>
          </p:cNvSpPr>
          <p:nvPr>
            <p:ph type="body" sz="quarter" idx="22" hasCustomPrompt="1"/>
          </p:nvPr>
        </p:nvSpPr>
        <p:spPr>
          <a:xfrm>
            <a:off x="6039279" y="2098209"/>
            <a:ext cx="2839323" cy="546100"/>
          </a:xfrm>
        </p:spPr>
        <p:txBody>
          <a:bodyPr anchor="ctr">
            <a:noAutofit/>
          </a:bodyPr>
          <a:lstStyle>
            <a:lvl1pPr algn="ctr">
              <a:lnSpc>
                <a:spcPct val="100000"/>
              </a:lnSpc>
              <a:spcBef>
                <a:spcPts val="0"/>
              </a:spcBef>
              <a:defRPr sz="4000" b="0">
                <a:solidFill>
                  <a:schemeClr val="tx1"/>
                </a:solidFill>
                <a:latin typeface="+mj-lt"/>
              </a:defRPr>
            </a:lvl1pPr>
          </a:lstStyle>
          <a:p>
            <a:pPr lvl="0"/>
            <a:r>
              <a:rPr lang="en-US"/>
              <a:t>Text Here</a:t>
            </a:r>
          </a:p>
        </p:txBody>
      </p:sp>
      <p:sp>
        <p:nvSpPr>
          <p:cNvPr id="23" name="Text Placeholder 29">
            <a:extLst>
              <a:ext uri="{FF2B5EF4-FFF2-40B4-BE49-F238E27FC236}">
                <a16:creationId xmlns:a16="http://schemas.microsoft.com/office/drawing/2014/main" id="{C76AF5EA-F304-F5CB-94BC-711D17B8B130}"/>
              </a:ext>
            </a:extLst>
          </p:cNvPr>
          <p:cNvSpPr>
            <a:spLocks noGrp="1"/>
          </p:cNvSpPr>
          <p:nvPr>
            <p:ph type="body" sz="quarter" idx="23" hasCustomPrompt="1"/>
          </p:nvPr>
        </p:nvSpPr>
        <p:spPr>
          <a:xfrm>
            <a:off x="6039279" y="4824681"/>
            <a:ext cx="2839323" cy="546100"/>
          </a:xfrm>
        </p:spPr>
        <p:txBody>
          <a:bodyPr anchor="ctr">
            <a:noAutofit/>
          </a:bodyPr>
          <a:lstStyle>
            <a:lvl1pPr algn="ctr">
              <a:lnSpc>
                <a:spcPct val="100000"/>
              </a:lnSpc>
              <a:spcBef>
                <a:spcPts val="0"/>
              </a:spcBef>
              <a:defRPr sz="4000" b="0">
                <a:solidFill>
                  <a:schemeClr val="tx1"/>
                </a:solidFill>
                <a:latin typeface="+mj-lt"/>
              </a:defRPr>
            </a:lvl1pPr>
          </a:lstStyle>
          <a:p>
            <a:pPr lvl="0"/>
            <a:r>
              <a:rPr lang="en-US"/>
              <a:t>Text Here</a:t>
            </a:r>
          </a:p>
        </p:txBody>
      </p:sp>
      <p:sp>
        <p:nvSpPr>
          <p:cNvPr id="24" name="Text Placeholder 29">
            <a:extLst>
              <a:ext uri="{FF2B5EF4-FFF2-40B4-BE49-F238E27FC236}">
                <a16:creationId xmlns:a16="http://schemas.microsoft.com/office/drawing/2014/main" id="{356CFAE0-B9AC-03F0-E883-226B2AFD2713}"/>
              </a:ext>
            </a:extLst>
          </p:cNvPr>
          <p:cNvSpPr>
            <a:spLocks noGrp="1"/>
          </p:cNvSpPr>
          <p:nvPr>
            <p:ph type="body" sz="quarter" idx="24" hasCustomPrompt="1"/>
          </p:nvPr>
        </p:nvSpPr>
        <p:spPr>
          <a:xfrm>
            <a:off x="2565144" y="3710474"/>
            <a:ext cx="3840092" cy="546100"/>
          </a:xfrm>
        </p:spPr>
        <p:txBody>
          <a:bodyPr anchor="ctr">
            <a:noAutofit/>
          </a:bodyPr>
          <a:lstStyle>
            <a:lvl1pPr algn="ctr">
              <a:lnSpc>
                <a:spcPct val="100000"/>
              </a:lnSpc>
              <a:spcBef>
                <a:spcPts val="0"/>
              </a:spcBef>
              <a:defRPr sz="4000" b="0">
                <a:solidFill>
                  <a:schemeClr val="tx1"/>
                </a:solidFill>
                <a:latin typeface="+mj-lt"/>
              </a:defRPr>
            </a:lvl1pPr>
          </a:lstStyle>
          <a:p>
            <a:pPr lvl="0"/>
            <a:r>
              <a:rPr lang="en-US"/>
              <a:t>Text Here</a:t>
            </a:r>
          </a:p>
        </p:txBody>
      </p:sp>
      <p:sp>
        <p:nvSpPr>
          <p:cNvPr id="6" name="Date Placeholder 1">
            <a:extLst>
              <a:ext uri="{FF2B5EF4-FFF2-40B4-BE49-F238E27FC236}">
                <a16:creationId xmlns:a16="http://schemas.microsoft.com/office/drawing/2014/main" id="{9F62BD0A-6DF5-08F0-D601-6C0157F6249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chemeClr val="tx1"/>
                </a:solidFill>
                <a:latin typeface="+mn-lt"/>
              </a:defRPr>
            </a:lvl1pPr>
          </a:lstStyle>
          <a:p>
            <a:r>
              <a:rPr lang="en-GB"/>
              <a:t>© Xoserve </a:t>
            </a:r>
            <a:r>
              <a:rPr lang="en-US"/>
              <a:t>July 2025</a:t>
            </a:r>
          </a:p>
        </p:txBody>
      </p:sp>
      <p:pic>
        <p:nvPicPr>
          <p:cNvPr id="7" name="Picture 6" descr="A black and blue symbol&#10;&#10;AI-generated content may be incorrect.">
            <a:extLst>
              <a:ext uri="{FF2B5EF4-FFF2-40B4-BE49-F238E27FC236}">
                <a16:creationId xmlns:a16="http://schemas.microsoft.com/office/drawing/2014/main" id="{38DB78F8-33E4-9736-0489-1BCAF7FE31FB}"/>
              </a:ext>
            </a:extLst>
          </p:cNvPr>
          <p:cNvPicPr>
            <a:picLocks noChangeAspect="1"/>
          </p:cNvPicPr>
          <p:nvPr userDrawn="1"/>
        </p:nvPicPr>
        <p:blipFill>
          <a:blip r:embed="rId2"/>
          <a:stretch>
            <a:fillRect/>
          </a:stretch>
        </p:blipFill>
        <p:spPr>
          <a:xfrm>
            <a:off x="385769" y="436448"/>
            <a:ext cx="553782" cy="489174"/>
          </a:xfrm>
          <a:prstGeom prst="rect">
            <a:avLst/>
          </a:prstGeom>
        </p:spPr>
      </p:pic>
    </p:spTree>
    <p:extLst>
      <p:ext uri="{BB962C8B-B14F-4D97-AF65-F5344CB8AC3E}">
        <p14:creationId xmlns:p14="http://schemas.microsoft.com/office/powerpoint/2010/main" val="1590236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ller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cxnSp>
        <p:nvCxnSpPr>
          <p:cNvPr id="6" name="Straight Connector 5">
            <a:extLst>
              <a:ext uri="{FF2B5EF4-FFF2-40B4-BE49-F238E27FC236}">
                <a16:creationId xmlns:a16="http://schemas.microsoft.com/office/drawing/2014/main" id="{AF4DA0B7-9F22-AAC8-389A-4D795ED12DA2}"/>
              </a:ext>
            </a:extLst>
          </p:cNvPr>
          <p:cNvCxnSpPr>
            <a:cxnSpLocks/>
            <a:endCxn id="39" idx="6"/>
          </p:cNvCxnSpPr>
          <p:nvPr userDrawn="1"/>
        </p:nvCxnSpPr>
        <p:spPr>
          <a:xfrm flipV="1">
            <a:off x="565621" y="3422768"/>
            <a:ext cx="8975468" cy="5080"/>
          </a:xfrm>
          <a:prstGeom prst="line">
            <a:avLst/>
          </a:prstGeom>
          <a:ln w="28575">
            <a:solidFill>
              <a:srgbClr val="FDFAFF">
                <a:alpha val="14000"/>
              </a:srgbClr>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744E643B-1F4B-07BA-96FC-BFC04BF3E45B}"/>
              </a:ext>
            </a:extLst>
          </p:cNvPr>
          <p:cNvSpPr/>
          <p:nvPr userDrawn="1"/>
        </p:nvSpPr>
        <p:spPr>
          <a:xfrm>
            <a:off x="375121"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589D1F-8E51-0FDF-6159-FFD532967B8F}"/>
              </a:ext>
            </a:extLst>
          </p:cNvPr>
          <p:cNvSpPr txBox="1"/>
          <p:nvPr userDrawn="1"/>
        </p:nvSpPr>
        <p:spPr>
          <a:xfrm>
            <a:off x="106065" y="2761842"/>
            <a:ext cx="728611" cy="461665"/>
          </a:xfrm>
          <a:prstGeom prst="rect">
            <a:avLst/>
          </a:prstGeom>
          <a:noFill/>
        </p:spPr>
        <p:txBody>
          <a:bodyPr wrap="square" rtlCol="0">
            <a:spAutoFit/>
          </a:bodyPr>
          <a:lstStyle/>
          <a:p>
            <a:pPr algn="ctr">
              <a:spcAft>
                <a:spcPts val="638"/>
              </a:spcAft>
              <a:buNone/>
            </a:pPr>
            <a:r>
              <a:rPr lang="en-GB" sz="2400" b="1">
                <a:solidFill>
                  <a:srgbClr val="57BAE5"/>
                </a:solidFill>
                <a:effectLst/>
                <a:latin typeface="Quicksand Bold" panose="02070303000000060000" pitchFamily="18" charset="77"/>
              </a:rPr>
              <a:t>1</a:t>
            </a:r>
            <a:endParaRPr lang="en-GB" sz="2400">
              <a:solidFill>
                <a:schemeClr val="bg1"/>
              </a:solidFill>
              <a:effectLst/>
              <a:latin typeface="Quicksand Book" panose="02070303000000060000" pitchFamily="18" charset="77"/>
            </a:endParaRPr>
          </a:p>
        </p:txBody>
      </p:sp>
      <p:cxnSp>
        <p:nvCxnSpPr>
          <p:cNvPr id="13" name="Straight Connector 12">
            <a:extLst>
              <a:ext uri="{FF2B5EF4-FFF2-40B4-BE49-F238E27FC236}">
                <a16:creationId xmlns:a16="http://schemas.microsoft.com/office/drawing/2014/main" id="{6E0CEABC-73C2-F12E-92D2-32B3F4518791}"/>
              </a:ext>
            </a:extLst>
          </p:cNvPr>
          <p:cNvCxnSpPr>
            <a:cxnSpLocks/>
          </p:cNvCxnSpPr>
          <p:nvPr userDrawn="1"/>
        </p:nvCxnSpPr>
        <p:spPr>
          <a:xfrm>
            <a:off x="470370"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5F919021-70EF-6FA3-192A-8A0C3C5E9E97}"/>
              </a:ext>
            </a:extLst>
          </p:cNvPr>
          <p:cNvSpPr/>
          <p:nvPr userDrawn="1"/>
        </p:nvSpPr>
        <p:spPr>
          <a:xfrm>
            <a:off x="1989531"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C72DFC3-4A66-B1D9-4FDB-E27CA9CD6003}"/>
              </a:ext>
            </a:extLst>
          </p:cNvPr>
          <p:cNvSpPr txBox="1"/>
          <p:nvPr userDrawn="1"/>
        </p:nvSpPr>
        <p:spPr>
          <a:xfrm>
            <a:off x="1720475" y="3538965"/>
            <a:ext cx="728611" cy="461665"/>
          </a:xfrm>
          <a:prstGeom prst="rect">
            <a:avLst/>
          </a:prstGeom>
          <a:noFill/>
        </p:spPr>
        <p:txBody>
          <a:bodyPr wrap="square" rtlCol="0">
            <a:spAutoFit/>
          </a:bodyPr>
          <a:lstStyle/>
          <a:p>
            <a:pPr algn="ctr">
              <a:spcAft>
                <a:spcPts val="638"/>
              </a:spcAft>
              <a:buNone/>
            </a:pPr>
            <a:r>
              <a:rPr lang="en-GB" sz="2400" b="1">
                <a:solidFill>
                  <a:srgbClr val="EE45AC"/>
                </a:solidFill>
                <a:latin typeface="Quicksand Bold" panose="02070303000000060000" pitchFamily="18" charset="77"/>
              </a:rPr>
              <a:t>2</a:t>
            </a:r>
            <a:endParaRPr lang="en-GB" sz="2400">
              <a:solidFill>
                <a:srgbClr val="EE45AC"/>
              </a:solidFill>
              <a:effectLst/>
              <a:latin typeface="Quicksand Book" panose="02070303000000060000" pitchFamily="18" charset="77"/>
            </a:endParaRPr>
          </a:p>
        </p:txBody>
      </p:sp>
      <p:cxnSp>
        <p:nvCxnSpPr>
          <p:cNvPr id="25" name="Straight Connector 24">
            <a:extLst>
              <a:ext uri="{FF2B5EF4-FFF2-40B4-BE49-F238E27FC236}">
                <a16:creationId xmlns:a16="http://schemas.microsoft.com/office/drawing/2014/main" id="{603D5F32-AAF3-0708-E928-82E4853FEE91}"/>
              </a:ext>
            </a:extLst>
          </p:cNvPr>
          <p:cNvCxnSpPr>
            <a:cxnSpLocks/>
          </p:cNvCxnSpPr>
          <p:nvPr userDrawn="1"/>
        </p:nvCxnSpPr>
        <p:spPr>
          <a:xfrm>
            <a:off x="2084780"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5A569E3D-E4AD-0BAA-BBE3-F8FF881D9618}"/>
              </a:ext>
            </a:extLst>
          </p:cNvPr>
          <p:cNvSpPr/>
          <p:nvPr userDrawn="1"/>
        </p:nvSpPr>
        <p:spPr>
          <a:xfrm>
            <a:off x="4021124" y="3333750"/>
            <a:ext cx="190500" cy="190500"/>
          </a:xfrm>
          <a:prstGeom prst="ellipse">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5253CF0-FC7C-953C-82C4-BCD73D5A735D}"/>
              </a:ext>
            </a:extLst>
          </p:cNvPr>
          <p:cNvSpPr txBox="1"/>
          <p:nvPr userDrawn="1"/>
        </p:nvSpPr>
        <p:spPr>
          <a:xfrm>
            <a:off x="3751615" y="2761842"/>
            <a:ext cx="728611" cy="461665"/>
          </a:xfrm>
          <a:prstGeom prst="rect">
            <a:avLst/>
          </a:prstGeom>
          <a:noFill/>
        </p:spPr>
        <p:txBody>
          <a:bodyPr wrap="square" rtlCol="0">
            <a:spAutoFit/>
          </a:bodyPr>
          <a:lstStyle/>
          <a:p>
            <a:pPr algn="ctr">
              <a:spcAft>
                <a:spcPts val="638"/>
              </a:spcAft>
              <a:buNone/>
            </a:pPr>
            <a:r>
              <a:rPr lang="en-GB" sz="2400" b="1">
                <a:solidFill>
                  <a:srgbClr val="6680FF"/>
                </a:solidFill>
                <a:effectLst/>
                <a:latin typeface="Quicksand Bold" panose="02070303000000060000" pitchFamily="18" charset="77"/>
              </a:rPr>
              <a:t>3</a:t>
            </a:r>
            <a:endParaRPr lang="en-GB" sz="2400">
              <a:solidFill>
                <a:srgbClr val="6680FF"/>
              </a:solidFill>
              <a:effectLst/>
              <a:latin typeface="Quicksand Book" panose="02070303000000060000" pitchFamily="18" charset="77"/>
            </a:endParaRPr>
          </a:p>
        </p:txBody>
      </p:sp>
      <p:cxnSp>
        <p:nvCxnSpPr>
          <p:cNvPr id="30" name="Straight Connector 29">
            <a:extLst>
              <a:ext uri="{FF2B5EF4-FFF2-40B4-BE49-F238E27FC236}">
                <a16:creationId xmlns:a16="http://schemas.microsoft.com/office/drawing/2014/main" id="{D3E797FD-BE4A-D375-5F61-7E4625849601}"/>
              </a:ext>
            </a:extLst>
          </p:cNvPr>
          <p:cNvCxnSpPr>
            <a:cxnSpLocks/>
          </p:cNvCxnSpPr>
          <p:nvPr userDrawn="1"/>
        </p:nvCxnSpPr>
        <p:spPr>
          <a:xfrm>
            <a:off x="4116373" y="3429000"/>
            <a:ext cx="0" cy="2332799"/>
          </a:xfrm>
          <a:prstGeom prst="line">
            <a:avLst/>
          </a:prstGeom>
          <a:ln w="6350">
            <a:solidFill>
              <a:srgbClr val="6680FF"/>
            </a:solidFill>
          </a:ln>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BA0079A4-7AC2-3033-4517-256E2C161195}"/>
              </a:ext>
            </a:extLst>
          </p:cNvPr>
          <p:cNvSpPr/>
          <p:nvPr userDrawn="1"/>
        </p:nvSpPr>
        <p:spPr>
          <a:xfrm>
            <a:off x="5704227" y="3327518"/>
            <a:ext cx="190500" cy="190500"/>
          </a:xfrm>
          <a:prstGeom prst="ellipse">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EFB75C6-0650-25C7-C3CE-A0C52EF54302}"/>
              </a:ext>
            </a:extLst>
          </p:cNvPr>
          <p:cNvSpPr txBox="1"/>
          <p:nvPr userDrawn="1"/>
        </p:nvSpPr>
        <p:spPr>
          <a:xfrm>
            <a:off x="5431265" y="3538965"/>
            <a:ext cx="728611" cy="461665"/>
          </a:xfrm>
          <a:prstGeom prst="rect">
            <a:avLst/>
          </a:prstGeom>
          <a:noFill/>
        </p:spPr>
        <p:txBody>
          <a:bodyPr wrap="square" rtlCol="0">
            <a:spAutoFit/>
          </a:bodyPr>
          <a:lstStyle/>
          <a:p>
            <a:pPr algn="ctr">
              <a:spcAft>
                <a:spcPts val="638"/>
              </a:spcAft>
              <a:buNone/>
            </a:pPr>
            <a:r>
              <a:rPr lang="en-GB" sz="2400" b="1">
                <a:solidFill>
                  <a:srgbClr val="5847FC"/>
                </a:solidFill>
                <a:latin typeface="Quicksand Bold" panose="02070303000000060000" pitchFamily="18" charset="77"/>
              </a:rPr>
              <a:t>4</a:t>
            </a:r>
            <a:endParaRPr lang="en-GB" sz="2400">
              <a:solidFill>
                <a:srgbClr val="5847FC"/>
              </a:solidFill>
              <a:effectLst/>
              <a:latin typeface="Quicksand Book" panose="02070303000000060000" pitchFamily="18" charset="77"/>
            </a:endParaRPr>
          </a:p>
        </p:txBody>
      </p:sp>
      <p:cxnSp>
        <p:nvCxnSpPr>
          <p:cNvPr id="33" name="Straight Connector 32">
            <a:extLst>
              <a:ext uri="{FF2B5EF4-FFF2-40B4-BE49-F238E27FC236}">
                <a16:creationId xmlns:a16="http://schemas.microsoft.com/office/drawing/2014/main" id="{C7030692-CE3F-CB69-D714-D30964363DA5}"/>
              </a:ext>
            </a:extLst>
          </p:cNvPr>
          <p:cNvCxnSpPr>
            <a:cxnSpLocks/>
          </p:cNvCxnSpPr>
          <p:nvPr userDrawn="1"/>
        </p:nvCxnSpPr>
        <p:spPr>
          <a:xfrm>
            <a:off x="5799476" y="1706984"/>
            <a:ext cx="0" cy="1715784"/>
          </a:xfrm>
          <a:prstGeom prst="line">
            <a:avLst/>
          </a:prstGeom>
          <a:ln w="6350">
            <a:solidFill>
              <a:srgbClr val="5847FC"/>
            </a:solidFill>
          </a:ln>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E1D49206-EC1D-A2FE-75B1-2202B9D2D9EC}"/>
              </a:ext>
            </a:extLst>
          </p:cNvPr>
          <p:cNvSpPr/>
          <p:nvPr userDrawn="1"/>
        </p:nvSpPr>
        <p:spPr>
          <a:xfrm>
            <a:off x="7815842"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406AF2-B066-EB36-348E-7B5C9E814357}"/>
              </a:ext>
            </a:extLst>
          </p:cNvPr>
          <p:cNvSpPr txBox="1"/>
          <p:nvPr userDrawn="1"/>
        </p:nvSpPr>
        <p:spPr>
          <a:xfrm>
            <a:off x="7546786" y="2761842"/>
            <a:ext cx="728611" cy="461665"/>
          </a:xfrm>
          <a:prstGeom prst="rect">
            <a:avLst/>
          </a:prstGeom>
          <a:noFill/>
        </p:spPr>
        <p:txBody>
          <a:bodyPr wrap="square" rtlCol="0">
            <a:spAutoFit/>
          </a:bodyPr>
          <a:lstStyle/>
          <a:p>
            <a:pPr algn="ctr">
              <a:spcAft>
                <a:spcPts val="638"/>
              </a:spcAft>
              <a:buNone/>
            </a:pPr>
            <a:r>
              <a:rPr lang="en-GB" sz="2400" b="1">
                <a:solidFill>
                  <a:srgbClr val="57BAE5"/>
                </a:solidFill>
                <a:effectLst/>
                <a:latin typeface="Quicksand Bold" panose="02070303000000060000" pitchFamily="18" charset="77"/>
              </a:rPr>
              <a:t>5</a:t>
            </a:r>
            <a:endParaRPr lang="en-GB" sz="2400">
              <a:solidFill>
                <a:schemeClr val="bg1"/>
              </a:solidFill>
              <a:effectLst/>
              <a:latin typeface="Quicksand Book" panose="02070303000000060000" pitchFamily="18" charset="77"/>
            </a:endParaRPr>
          </a:p>
        </p:txBody>
      </p:sp>
      <p:cxnSp>
        <p:nvCxnSpPr>
          <p:cNvPr id="38" name="Straight Connector 37">
            <a:extLst>
              <a:ext uri="{FF2B5EF4-FFF2-40B4-BE49-F238E27FC236}">
                <a16:creationId xmlns:a16="http://schemas.microsoft.com/office/drawing/2014/main" id="{BC7A03CB-9C73-9207-84EF-E2505F5BFA1B}"/>
              </a:ext>
            </a:extLst>
          </p:cNvPr>
          <p:cNvCxnSpPr>
            <a:cxnSpLocks/>
          </p:cNvCxnSpPr>
          <p:nvPr userDrawn="1"/>
        </p:nvCxnSpPr>
        <p:spPr>
          <a:xfrm>
            <a:off x="7911091"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F9BCC940-C974-7650-233B-4AF00463772C}"/>
              </a:ext>
            </a:extLst>
          </p:cNvPr>
          <p:cNvSpPr/>
          <p:nvPr userDrawn="1"/>
        </p:nvSpPr>
        <p:spPr>
          <a:xfrm>
            <a:off x="9350589"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2463494-A8AA-5736-6370-CCC171C52D00}"/>
              </a:ext>
            </a:extLst>
          </p:cNvPr>
          <p:cNvSpPr txBox="1"/>
          <p:nvPr userDrawn="1"/>
        </p:nvSpPr>
        <p:spPr>
          <a:xfrm>
            <a:off x="9081533" y="3538965"/>
            <a:ext cx="728611" cy="461665"/>
          </a:xfrm>
          <a:prstGeom prst="rect">
            <a:avLst/>
          </a:prstGeom>
          <a:noFill/>
        </p:spPr>
        <p:txBody>
          <a:bodyPr wrap="square" rtlCol="0">
            <a:spAutoFit/>
          </a:bodyPr>
          <a:lstStyle/>
          <a:p>
            <a:pPr algn="ctr">
              <a:spcAft>
                <a:spcPts val="638"/>
              </a:spcAft>
              <a:buNone/>
            </a:pPr>
            <a:r>
              <a:rPr lang="en-GB" sz="2400" b="1">
                <a:solidFill>
                  <a:srgbClr val="EE45AC"/>
                </a:solidFill>
                <a:latin typeface="Quicksand Bold" panose="02070303000000060000" pitchFamily="18" charset="77"/>
              </a:rPr>
              <a:t>6</a:t>
            </a:r>
            <a:endParaRPr lang="en-GB" sz="2400">
              <a:solidFill>
                <a:srgbClr val="EE45AC"/>
              </a:solidFill>
              <a:effectLst/>
              <a:latin typeface="Quicksand Book" panose="02070303000000060000" pitchFamily="18" charset="77"/>
            </a:endParaRPr>
          </a:p>
        </p:txBody>
      </p:sp>
      <p:cxnSp>
        <p:nvCxnSpPr>
          <p:cNvPr id="41" name="Straight Connector 40">
            <a:extLst>
              <a:ext uri="{FF2B5EF4-FFF2-40B4-BE49-F238E27FC236}">
                <a16:creationId xmlns:a16="http://schemas.microsoft.com/office/drawing/2014/main" id="{1314581C-7C66-A192-21C6-90B9E87AEEB0}"/>
              </a:ext>
            </a:extLst>
          </p:cNvPr>
          <p:cNvCxnSpPr>
            <a:cxnSpLocks/>
          </p:cNvCxnSpPr>
          <p:nvPr userDrawn="1"/>
        </p:nvCxnSpPr>
        <p:spPr>
          <a:xfrm>
            <a:off x="9445838"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43" name="Text Placeholder 29">
            <a:extLst>
              <a:ext uri="{FF2B5EF4-FFF2-40B4-BE49-F238E27FC236}">
                <a16:creationId xmlns:a16="http://schemas.microsoft.com/office/drawing/2014/main" id="{E3F932A5-A3A4-80CB-40DC-977EAAC47384}"/>
              </a:ext>
            </a:extLst>
          </p:cNvPr>
          <p:cNvSpPr>
            <a:spLocks noGrp="1"/>
          </p:cNvSpPr>
          <p:nvPr>
            <p:ph type="body" sz="quarter" idx="14" hasCustomPrompt="1"/>
          </p:nvPr>
        </p:nvSpPr>
        <p:spPr>
          <a:xfrm>
            <a:off x="4366793" y="481897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44" name="Text Placeholder 29">
            <a:extLst>
              <a:ext uri="{FF2B5EF4-FFF2-40B4-BE49-F238E27FC236}">
                <a16:creationId xmlns:a16="http://schemas.microsoft.com/office/drawing/2014/main" id="{95DC7BF4-DCC4-6EB4-8EAF-B13C00A417A8}"/>
              </a:ext>
            </a:extLst>
          </p:cNvPr>
          <p:cNvSpPr>
            <a:spLocks noGrp="1"/>
          </p:cNvSpPr>
          <p:nvPr>
            <p:ph type="body" sz="quarter" idx="15" hasCustomPrompt="1"/>
          </p:nvPr>
        </p:nvSpPr>
        <p:spPr>
          <a:xfrm>
            <a:off x="4366792" y="4209944"/>
            <a:ext cx="1486800" cy="465304"/>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45" name="Text Placeholder 29">
            <a:extLst>
              <a:ext uri="{FF2B5EF4-FFF2-40B4-BE49-F238E27FC236}">
                <a16:creationId xmlns:a16="http://schemas.microsoft.com/office/drawing/2014/main" id="{726C2B92-C312-6D20-5D85-D7F624EDF0EB}"/>
              </a:ext>
            </a:extLst>
          </p:cNvPr>
          <p:cNvSpPr>
            <a:spLocks noGrp="1"/>
          </p:cNvSpPr>
          <p:nvPr>
            <p:ph type="body" sz="quarter" idx="16" hasCustomPrompt="1"/>
          </p:nvPr>
        </p:nvSpPr>
        <p:spPr>
          <a:xfrm>
            <a:off x="8161510" y="481897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46" name="Text Placeholder 29">
            <a:extLst>
              <a:ext uri="{FF2B5EF4-FFF2-40B4-BE49-F238E27FC236}">
                <a16:creationId xmlns:a16="http://schemas.microsoft.com/office/drawing/2014/main" id="{A8BF7ABC-E7C1-163A-057A-9812E1F7AC62}"/>
              </a:ext>
            </a:extLst>
          </p:cNvPr>
          <p:cNvSpPr>
            <a:spLocks noGrp="1"/>
          </p:cNvSpPr>
          <p:nvPr>
            <p:ph type="body" sz="quarter" idx="17" hasCustomPrompt="1"/>
          </p:nvPr>
        </p:nvSpPr>
        <p:spPr>
          <a:xfrm>
            <a:off x="8161509" y="4209944"/>
            <a:ext cx="1486800" cy="465304"/>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47" name="Text Placeholder 29">
            <a:extLst>
              <a:ext uri="{FF2B5EF4-FFF2-40B4-BE49-F238E27FC236}">
                <a16:creationId xmlns:a16="http://schemas.microsoft.com/office/drawing/2014/main" id="{CC55673E-352E-AADA-AD6F-87D973AD6EA5}"/>
              </a:ext>
            </a:extLst>
          </p:cNvPr>
          <p:cNvSpPr>
            <a:spLocks noGrp="1"/>
          </p:cNvSpPr>
          <p:nvPr>
            <p:ph type="body" sz="quarter" idx="18" hasCustomPrompt="1"/>
          </p:nvPr>
        </p:nvSpPr>
        <p:spPr>
          <a:xfrm>
            <a:off x="9658515" y="2077756"/>
            <a:ext cx="1486800" cy="977393"/>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48" name="Text Placeholder 29">
            <a:extLst>
              <a:ext uri="{FF2B5EF4-FFF2-40B4-BE49-F238E27FC236}">
                <a16:creationId xmlns:a16="http://schemas.microsoft.com/office/drawing/2014/main" id="{66C0C8DE-745D-2093-3ADF-7A1E9F836EB9}"/>
              </a:ext>
            </a:extLst>
          </p:cNvPr>
          <p:cNvSpPr>
            <a:spLocks noGrp="1"/>
          </p:cNvSpPr>
          <p:nvPr>
            <p:ph type="body" sz="quarter" idx="19" hasCustomPrompt="1"/>
          </p:nvPr>
        </p:nvSpPr>
        <p:spPr>
          <a:xfrm>
            <a:off x="9658515" y="1486707"/>
            <a:ext cx="1486800" cy="464400"/>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49" name="Text Placeholder 29">
            <a:extLst>
              <a:ext uri="{FF2B5EF4-FFF2-40B4-BE49-F238E27FC236}">
                <a16:creationId xmlns:a16="http://schemas.microsoft.com/office/drawing/2014/main" id="{2CA8CC27-52F1-ED9F-6FBA-F144C42D2775}"/>
              </a:ext>
            </a:extLst>
          </p:cNvPr>
          <p:cNvSpPr>
            <a:spLocks noGrp="1"/>
          </p:cNvSpPr>
          <p:nvPr>
            <p:ph type="body" sz="quarter" idx="20" hasCustomPrompt="1"/>
          </p:nvPr>
        </p:nvSpPr>
        <p:spPr>
          <a:xfrm>
            <a:off x="6045349" y="207775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50" name="Text Placeholder 29">
            <a:extLst>
              <a:ext uri="{FF2B5EF4-FFF2-40B4-BE49-F238E27FC236}">
                <a16:creationId xmlns:a16="http://schemas.microsoft.com/office/drawing/2014/main" id="{41940058-B945-B6F5-40B9-787B78569797}"/>
              </a:ext>
            </a:extLst>
          </p:cNvPr>
          <p:cNvSpPr>
            <a:spLocks noGrp="1"/>
          </p:cNvSpPr>
          <p:nvPr>
            <p:ph type="body" sz="quarter" idx="21" hasCustomPrompt="1"/>
          </p:nvPr>
        </p:nvSpPr>
        <p:spPr>
          <a:xfrm>
            <a:off x="6045350" y="1488439"/>
            <a:ext cx="1486800" cy="464400"/>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51" name="Text Placeholder 29">
            <a:extLst>
              <a:ext uri="{FF2B5EF4-FFF2-40B4-BE49-F238E27FC236}">
                <a16:creationId xmlns:a16="http://schemas.microsoft.com/office/drawing/2014/main" id="{A9EBD1B3-D85A-FAC6-EA97-1A1656760B74}"/>
              </a:ext>
            </a:extLst>
          </p:cNvPr>
          <p:cNvSpPr>
            <a:spLocks noGrp="1"/>
          </p:cNvSpPr>
          <p:nvPr>
            <p:ph type="body" sz="quarter" idx="22" hasCustomPrompt="1"/>
          </p:nvPr>
        </p:nvSpPr>
        <p:spPr>
          <a:xfrm>
            <a:off x="728064" y="481897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52" name="Text Placeholder 29">
            <a:extLst>
              <a:ext uri="{FF2B5EF4-FFF2-40B4-BE49-F238E27FC236}">
                <a16:creationId xmlns:a16="http://schemas.microsoft.com/office/drawing/2014/main" id="{62961F7C-549A-637E-4DA5-8F73BCEC4E9B}"/>
              </a:ext>
            </a:extLst>
          </p:cNvPr>
          <p:cNvSpPr>
            <a:spLocks noGrp="1"/>
          </p:cNvSpPr>
          <p:nvPr>
            <p:ph type="body" sz="quarter" idx="23" hasCustomPrompt="1"/>
          </p:nvPr>
        </p:nvSpPr>
        <p:spPr>
          <a:xfrm>
            <a:off x="728064" y="4209944"/>
            <a:ext cx="1486800" cy="465304"/>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53" name="Text Placeholder 29">
            <a:extLst>
              <a:ext uri="{FF2B5EF4-FFF2-40B4-BE49-F238E27FC236}">
                <a16:creationId xmlns:a16="http://schemas.microsoft.com/office/drawing/2014/main" id="{847B1438-6F3B-0F28-332C-29BF064021F7}"/>
              </a:ext>
            </a:extLst>
          </p:cNvPr>
          <p:cNvSpPr>
            <a:spLocks noGrp="1"/>
          </p:cNvSpPr>
          <p:nvPr>
            <p:ph type="body" sz="quarter" idx="24" hasCustomPrompt="1"/>
          </p:nvPr>
        </p:nvSpPr>
        <p:spPr>
          <a:xfrm>
            <a:off x="2297457" y="2077757"/>
            <a:ext cx="1485654"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54" name="Text Placeholder 29">
            <a:extLst>
              <a:ext uri="{FF2B5EF4-FFF2-40B4-BE49-F238E27FC236}">
                <a16:creationId xmlns:a16="http://schemas.microsoft.com/office/drawing/2014/main" id="{866B5713-9EC1-1E4B-8F3D-C695CCE07B48}"/>
              </a:ext>
            </a:extLst>
          </p:cNvPr>
          <p:cNvSpPr>
            <a:spLocks noGrp="1"/>
          </p:cNvSpPr>
          <p:nvPr>
            <p:ph type="body" sz="quarter" idx="25" hasCustomPrompt="1"/>
          </p:nvPr>
        </p:nvSpPr>
        <p:spPr>
          <a:xfrm>
            <a:off x="2297457" y="1488439"/>
            <a:ext cx="1485653" cy="464400"/>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1B11EE1A-A0BD-FD6A-501A-651EE1DC9239}"/>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1373442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version 2">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5125"/>
            <a:ext cx="9144000" cy="449101"/>
          </a:xfrm>
        </p:spPr>
        <p:txBody>
          <a:bodyPr anchor="ctr">
            <a:normAutofit/>
          </a:bodyPr>
          <a:lstStyle>
            <a:lvl1pPr marL="0" indent="0" algn="ctr">
              <a:lnSpc>
                <a:spcPct val="100000"/>
              </a:lnSpc>
              <a:spcBef>
                <a:spcPts val="0"/>
              </a:spcBef>
              <a:buNone/>
              <a:defRPr sz="2000" b="1" spc="300">
                <a:solidFill>
                  <a:srgbClr val="EE45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a:stretch>
            <a:fillRect/>
          </a:stretch>
        </p:blipFill>
        <p:spPr>
          <a:xfrm>
            <a:off x="2596587" y="1783526"/>
            <a:ext cx="6998826" cy="1159180"/>
          </a:xfrm>
          <a:prstGeom prst="rect">
            <a:avLst/>
          </a:prstGeom>
        </p:spPr>
      </p:pic>
      <p:sp>
        <p:nvSpPr>
          <p:cNvPr id="4" name="Date Placeholder 1">
            <a:extLst>
              <a:ext uri="{FF2B5EF4-FFF2-40B4-BE49-F238E27FC236}">
                <a16:creationId xmlns:a16="http://schemas.microsoft.com/office/drawing/2014/main" id="{5232617F-2665-81BC-23F2-36769A6070A5}"/>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660357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Filler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tx1"/>
                </a:solidFill>
              </a:defRPr>
            </a:lvl1pPr>
          </a:lstStyle>
          <a:p>
            <a:r>
              <a:rPr lang="en-GB"/>
              <a:t>Click to edit Master title style</a:t>
            </a:r>
            <a:endParaRPr lang="en-US"/>
          </a:p>
        </p:txBody>
      </p:sp>
      <p:cxnSp>
        <p:nvCxnSpPr>
          <p:cNvPr id="6" name="Straight Connector 5">
            <a:extLst>
              <a:ext uri="{FF2B5EF4-FFF2-40B4-BE49-F238E27FC236}">
                <a16:creationId xmlns:a16="http://schemas.microsoft.com/office/drawing/2014/main" id="{AF4DA0B7-9F22-AAC8-389A-4D795ED12DA2}"/>
              </a:ext>
            </a:extLst>
          </p:cNvPr>
          <p:cNvCxnSpPr>
            <a:cxnSpLocks/>
            <a:endCxn id="39" idx="6"/>
          </p:cNvCxnSpPr>
          <p:nvPr userDrawn="1"/>
        </p:nvCxnSpPr>
        <p:spPr>
          <a:xfrm flipV="1">
            <a:off x="565621" y="3422768"/>
            <a:ext cx="8975468" cy="508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744E643B-1F4B-07BA-96FC-BFC04BF3E45B}"/>
              </a:ext>
            </a:extLst>
          </p:cNvPr>
          <p:cNvSpPr/>
          <p:nvPr userDrawn="1"/>
        </p:nvSpPr>
        <p:spPr>
          <a:xfrm>
            <a:off x="375121"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589D1F-8E51-0FDF-6159-FFD532967B8F}"/>
              </a:ext>
            </a:extLst>
          </p:cNvPr>
          <p:cNvSpPr txBox="1"/>
          <p:nvPr userDrawn="1"/>
        </p:nvSpPr>
        <p:spPr>
          <a:xfrm>
            <a:off x="106065" y="2761842"/>
            <a:ext cx="728611" cy="461665"/>
          </a:xfrm>
          <a:prstGeom prst="rect">
            <a:avLst/>
          </a:prstGeom>
          <a:noFill/>
        </p:spPr>
        <p:txBody>
          <a:bodyPr wrap="square" rtlCol="0">
            <a:spAutoFit/>
          </a:bodyPr>
          <a:lstStyle/>
          <a:p>
            <a:pPr algn="ctr">
              <a:spcAft>
                <a:spcPts val="638"/>
              </a:spcAft>
              <a:buNone/>
            </a:pPr>
            <a:r>
              <a:rPr lang="en-GB" sz="2400" b="1">
                <a:solidFill>
                  <a:srgbClr val="57BAE5"/>
                </a:solidFill>
                <a:effectLst/>
                <a:latin typeface="Quicksand Bold" panose="02070303000000060000" pitchFamily="18" charset="77"/>
              </a:rPr>
              <a:t>1</a:t>
            </a:r>
            <a:endParaRPr lang="en-GB" sz="2400">
              <a:solidFill>
                <a:schemeClr val="bg1"/>
              </a:solidFill>
              <a:effectLst/>
              <a:latin typeface="Quicksand Book" panose="02070303000000060000" pitchFamily="18" charset="77"/>
            </a:endParaRPr>
          </a:p>
        </p:txBody>
      </p:sp>
      <p:cxnSp>
        <p:nvCxnSpPr>
          <p:cNvPr id="13" name="Straight Connector 12">
            <a:extLst>
              <a:ext uri="{FF2B5EF4-FFF2-40B4-BE49-F238E27FC236}">
                <a16:creationId xmlns:a16="http://schemas.microsoft.com/office/drawing/2014/main" id="{6E0CEABC-73C2-F12E-92D2-32B3F4518791}"/>
              </a:ext>
            </a:extLst>
          </p:cNvPr>
          <p:cNvCxnSpPr>
            <a:cxnSpLocks/>
          </p:cNvCxnSpPr>
          <p:nvPr userDrawn="1"/>
        </p:nvCxnSpPr>
        <p:spPr>
          <a:xfrm>
            <a:off x="470370"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5F919021-70EF-6FA3-192A-8A0C3C5E9E97}"/>
              </a:ext>
            </a:extLst>
          </p:cNvPr>
          <p:cNvSpPr/>
          <p:nvPr userDrawn="1"/>
        </p:nvSpPr>
        <p:spPr>
          <a:xfrm>
            <a:off x="1989531"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C72DFC3-4A66-B1D9-4FDB-E27CA9CD6003}"/>
              </a:ext>
            </a:extLst>
          </p:cNvPr>
          <p:cNvSpPr txBox="1"/>
          <p:nvPr userDrawn="1"/>
        </p:nvSpPr>
        <p:spPr>
          <a:xfrm>
            <a:off x="1720475" y="3538965"/>
            <a:ext cx="728611" cy="461665"/>
          </a:xfrm>
          <a:prstGeom prst="rect">
            <a:avLst/>
          </a:prstGeom>
          <a:noFill/>
        </p:spPr>
        <p:txBody>
          <a:bodyPr wrap="square" rtlCol="0">
            <a:spAutoFit/>
          </a:bodyPr>
          <a:lstStyle/>
          <a:p>
            <a:pPr algn="ctr">
              <a:spcAft>
                <a:spcPts val="638"/>
              </a:spcAft>
              <a:buNone/>
            </a:pPr>
            <a:r>
              <a:rPr lang="en-GB" sz="2400" b="1">
                <a:solidFill>
                  <a:srgbClr val="EE45AC"/>
                </a:solidFill>
                <a:latin typeface="Quicksand Bold" panose="02070303000000060000" pitchFamily="18" charset="77"/>
              </a:rPr>
              <a:t>2</a:t>
            </a:r>
            <a:endParaRPr lang="en-GB" sz="2400">
              <a:solidFill>
                <a:srgbClr val="EE45AC"/>
              </a:solidFill>
              <a:effectLst/>
              <a:latin typeface="Quicksand Book" panose="02070303000000060000" pitchFamily="18" charset="77"/>
            </a:endParaRPr>
          </a:p>
        </p:txBody>
      </p:sp>
      <p:cxnSp>
        <p:nvCxnSpPr>
          <p:cNvPr id="25" name="Straight Connector 24">
            <a:extLst>
              <a:ext uri="{FF2B5EF4-FFF2-40B4-BE49-F238E27FC236}">
                <a16:creationId xmlns:a16="http://schemas.microsoft.com/office/drawing/2014/main" id="{603D5F32-AAF3-0708-E928-82E4853FEE91}"/>
              </a:ext>
            </a:extLst>
          </p:cNvPr>
          <p:cNvCxnSpPr>
            <a:cxnSpLocks/>
          </p:cNvCxnSpPr>
          <p:nvPr userDrawn="1"/>
        </p:nvCxnSpPr>
        <p:spPr>
          <a:xfrm>
            <a:off x="2084780"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5A569E3D-E4AD-0BAA-BBE3-F8FF881D9618}"/>
              </a:ext>
            </a:extLst>
          </p:cNvPr>
          <p:cNvSpPr/>
          <p:nvPr userDrawn="1"/>
        </p:nvSpPr>
        <p:spPr>
          <a:xfrm>
            <a:off x="4021124" y="3333750"/>
            <a:ext cx="190500" cy="190500"/>
          </a:xfrm>
          <a:prstGeom prst="ellipse">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5253CF0-FC7C-953C-82C4-BCD73D5A735D}"/>
              </a:ext>
            </a:extLst>
          </p:cNvPr>
          <p:cNvSpPr txBox="1"/>
          <p:nvPr userDrawn="1"/>
        </p:nvSpPr>
        <p:spPr>
          <a:xfrm>
            <a:off x="3751615" y="2761842"/>
            <a:ext cx="728611" cy="461665"/>
          </a:xfrm>
          <a:prstGeom prst="rect">
            <a:avLst/>
          </a:prstGeom>
          <a:noFill/>
        </p:spPr>
        <p:txBody>
          <a:bodyPr wrap="square" rtlCol="0">
            <a:spAutoFit/>
          </a:bodyPr>
          <a:lstStyle/>
          <a:p>
            <a:pPr algn="ctr">
              <a:spcAft>
                <a:spcPts val="638"/>
              </a:spcAft>
              <a:buNone/>
            </a:pPr>
            <a:r>
              <a:rPr lang="en-GB" sz="2400" b="1">
                <a:solidFill>
                  <a:srgbClr val="6680FF"/>
                </a:solidFill>
                <a:effectLst/>
                <a:latin typeface="Quicksand Bold" panose="02070303000000060000" pitchFamily="18" charset="77"/>
              </a:rPr>
              <a:t>3</a:t>
            </a:r>
            <a:endParaRPr lang="en-GB" sz="2400">
              <a:solidFill>
                <a:srgbClr val="6680FF"/>
              </a:solidFill>
              <a:effectLst/>
              <a:latin typeface="Quicksand Book" panose="02070303000000060000" pitchFamily="18" charset="77"/>
            </a:endParaRPr>
          </a:p>
        </p:txBody>
      </p:sp>
      <p:cxnSp>
        <p:nvCxnSpPr>
          <p:cNvPr id="30" name="Straight Connector 29">
            <a:extLst>
              <a:ext uri="{FF2B5EF4-FFF2-40B4-BE49-F238E27FC236}">
                <a16:creationId xmlns:a16="http://schemas.microsoft.com/office/drawing/2014/main" id="{D3E797FD-BE4A-D375-5F61-7E4625849601}"/>
              </a:ext>
            </a:extLst>
          </p:cNvPr>
          <p:cNvCxnSpPr>
            <a:cxnSpLocks/>
          </p:cNvCxnSpPr>
          <p:nvPr userDrawn="1"/>
        </p:nvCxnSpPr>
        <p:spPr>
          <a:xfrm>
            <a:off x="4116373" y="3429000"/>
            <a:ext cx="0" cy="2332799"/>
          </a:xfrm>
          <a:prstGeom prst="line">
            <a:avLst/>
          </a:prstGeom>
          <a:ln w="6350">
            <a:solidFill>
              <a:srgbClr val="6680FF"/>
            </a:solidFill>
          </a:ln>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BA0079A4-7AC2-3033-4517-256E2C161195}"/>
              </a:ext>
            </a:extLst>
          </p:cNvPr>
          <p:cNvSpPr/>
          <p:nvPr userDrawn="1"/>
        </p:nvSpPr>
        <p:spPr>
          <a:xfrm>
            <a:off x="5704227" y="3327518"/>
            <a:ext cx="190500" cy="190500"/>
          </a:xfrm>
          <a:prstGeom prst="ellipse">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EFB75C6-0650-25C7-C3CE-A0C52EF54302}"/>
              </a:ext>
            </a:extLst>
          </p:cNvPr>
          <p:cNvSpPr txBox="1"/>
          <p:nvPr userDrawn="1"/>
        </p:nvSpPr>
        <p:spPr>
          <a:xfrm>
            <a:off x="5431265" y="3538965"/>
            <a:ext cx="728611" cy="461665"/>
          </a:xfrm>
          <a:prstGeom prst="rect">
            <a:avLst/>
          </a:prstGeom>
          <a:noFill/>
        </p:spPr>
        <p:txBody>
          <a:bodyPr wrap="square" rtlCol="0">
            <a:spAutoFit/>
          </a:bodyPr>
          <a:lstStyle/>
          <a:p>
            <a:pPr algn="ctr">
              <a:spcAft>
                <a:spcPts val="638"/>
              </a:spcAft>
              <a:buNone/>
            </a:pPr>
            <a:r>
              <a:rPr lang="en-GB" sz="2400" b="1">
                <a:solidFill>
                  <a:srgbClr val="5847FC"/>
                </a:solidFill>
                <a:latin typeface="Quicksand Bold" panose="02070303000000060000" pitchFamily="18" charset="77"/>
              </a:rPr>
              <a:t>4</a:t>
            </a:r>
            <a:endParaRPr lang="en-GB" sz="2400">
              <a:solidFill>
                <a:srgbClr val="5847FC"/>
              </a:solidFill>
              <a:effectLst/>
              <a:latin typeface="Quicksand Book" panose="02070303000000060000" pitchFamily="18" charset="77"/>
            </a:endParaRPr>
          </a:p>
        </p:txBody>
      </p:sp>
      <p:cxnSp>
        <p:nvCxnSpPr>
          <p:cNvPr id="33" name="Straight Connector 32">
            <a:extLst>
              <a:ext uri="{FF2B5EF4-FFF2-40B4-BE49-F238E27FC236}">
                <a16:creationId xmlns:a16="http://schemas.microsoft.com/office/drawing/2014/main" id="{C7030692-CE3F-CB69-D714-D30964363DA5}"/>
              </a:ext>
            </a:extLst>
          </p:cNvPr>
          <p:cNvCxnSpPr>
            <a:cxnSpLocks/>
          </p:cNvCxnSpPr>
          <p:nvPr userDrawn="1"/>
        </p:nvCxnSpPr>
        <p:spPr>
          <a:xfrm>
            <a:off x="5799476" y="1706984"/>
            <a:ext cx="0" cy="1715784"/>
          </a:xfrm>
          <a:prstGeom prst="line">
            <a:avLst/>
          </a:prstGeom>
          <a:ln w="6350">
            <a:solidFill>
              <a:srgbClr val="5847FC"/>
            </a:solidFill>
          </a:ln>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E1D49206-EC1D-A2FE-75B1-2202B9D2D9EC}"/>
              </a:ext>
            </a:extLst>
          </p:cNvPr>
          <p:cNvSpPr/>
          <p:nvPr userDrawn="1"/>
        </p:nvSpPr>
        <p:spPr>
          <a:xfrm>
            <a:off x="7815842"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406AF2-B066-EB36-348E-7B5C9E814357}"/>
              </a:ext>
            </a:extLst>
          </p:cNvPr>
          <p:cNvSpPr txBox="1"/>
          <p:nvPr userDrawn="1"/>
        </p:nvSpPr>
        <p:spPr>
          <a:xfrm>
            <a:off x="7546786" y="2761842"/>
            <a:ext cx="728611" cy="461665"/>
          </a:xfrm>
          <a:prstGeom prst="rect">
            <a:avLst/>
          </a:prstGeom>
          <a:noFill/>
        </p:spPr>
        <p:txBody>
          <a:bodyPr wrap="square" rtlCol="0">
            <a:spAutoFit/>
          </a:bodyPr>
          <a:lstStyle/>
          <a:p>
            <a:pPr algn="ctr">
              <a:spcAft>
                <a:spcPts val="638"/>
              </a:spcAft>
              <a:buNone/>
            </a:pPr>
            <a:r>
              <a:rPr lang="en-GB" sz="2400" b="1">
                <a:solidFill>
                  <a:srgbClr val="57BAE5"/>
                </a:solidFill>
                <a:effectLst/>
                <a:latin typeface="Quicksand Bold" panose="02070303000000060000" pitchFamily="18" charset="77"/>
              </a:rPr>
              <a:t>5</a:t>
            </a:r>
            <a:endParaRPr lang="en-GB" sz="2400">
              <a:solidFill>
                <a:schemeClr val="bg1"/>
              </a:solidFill>
              <a:effectLst/>
              <a:latin typeface="Quicksand Book" panose="02070303000000060000" pitchFamily="18" charset="77"/>
            </a:endParaRPr>
          </a:p>
        </p:txBody>
      </p:sp>
      <p:cxnSp>
        <p:nvCxnSpPr>
          <p:cNvPr id="38" name="Straight Connector 37">
            <a:extLst>
              <a:ext uri="{FF2B5EF4-FFF2-40B4-BE49-F238E27FC236}">
                <a16:creationId xmlns:a16="http://schemas.microsoft.com/office/drawing/2014/main" id="{BC7A03CB-9C73-9207-84EF-E2505F5BFA1B}"/>
              </a:ext>
            </a:extLst>
          </p:cNvPr>
          <p:cNvCxnSpPr>
            <a:cxnSpLocks/>
          </p:cNvCxnSpPr>
          <p:nvPr userDrawn="1"/>
        </p:nvCxnSpPr>
        <p:spPr>
          <a:xfrm>
            <a:off x="7911091"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F9BCC940-C974-7650-233B-4AF00463772C}"/>
              </a:ext>
            </a:extLst>
          </p:cNvPr>
          <p:cNvSpPr/>
          <p:nvPr userDrawn="1"/>
        </p:nvSpPr>
        <p:spPr>
          <a:xfrm>
            <a:off x="9350589"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2463494-A8AA-5736-6370-CCC171C52D00}"/>
              </a:ext>
            </a:extLst>
          </p:cNvPr>
          <p:cNvSpPr txBox="1"/>
          <p:nvPr userDrawn="1"/>
        </p:nvSpPr>
        <p:spPr>
          <a:xfrm>
            <a:off x="9081533" y="3538965"/>
            <a:ext cx="728611" cy="461665"/>
          </a:xfrm>
          <a:prstGeom prst="rect">
            <a:avLst/>
          </a:prstGeom>
          <a:noFill/>
        </p:spPr>
        <p:txBody>
          <a:bodyPr wrap="square" rtlCol="0">
            <a:spAutoFit/>
          </a:bodyPr>
          <a:lstStyle/>
          <a:p>
            <a:pPr algn="ctr">
              <a:spcAft>
                <a:spcPts val="638"/>
              </a:spcAft>
              <a:buNone/>
            </a:pPr>
            <a:r>
              <a:rPr lang="en-GB" sz="2400" b="1">
                <a:solidFill>
                  <a:srgbClr val="EE45AC"/>
                </a:solidFill>
                <a:latin typeface="Quicksand Bold" panose="02070303000000060000" pitchFamily="18" charset="77"/>
              </a:rPr>
              <a:t>6</a:t>
            </a:r>
            <a:endParaRPr lang="en-GB" sz="2400">
              <a:solidFill>
                <a:srgbClr val="EE45AC"/>
              </a:solidFill>
              <a:effectLst/>
              <a:latin typeface="Quicksand Book" panose="02070303000000060000" pitchFamily="18" charset="77"/>
            </a:endParaRPr>
          </a:p>
        </p:txBody>
      </p:sp>
      <p:cxnSp>
        <p:nvCxnSpPr>
          <p:cNvPr id="41" name="Straight Connector 40">
            <a:extLst>
              <a:ext uri="{FF2B5EF4-FFF2-40B4-BE49-F238E27FC236}">
                <a16:creationId xmlns:a16="http://schemas.microsoft.com/office/drawing/2014/main" id="{1314581C-7C66-A192-21C6-90B9E87AEEB0}"/>
              </a:ext>
            </a:extLst>
          </p:cNvPr>
          <p:cNvCxnSpPr>
            <a:cxnSpLocks/>
          </p:cNvCxnSpPr>
          <p:nvPr userDrawn="1"/>
        </p:nvCxnSpPr>
        <p:spPr>
          <a:xfrm>
            <a:off x="9445838"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43" name="Text Placeholder 29">
            <a:extLst>
              <a:ext uri="{FF2B5EF4-FFF2-40B4-BE49-F238E27FC236}">
                <a16:creationId xmlns:a16="http://schemas.microsoft.com/office/drawing/2014/main" id="{E3F932A5-A3A4-80CB-40DC-977EAAC47384}"/>
              </a:ext>
            </a:extLst>
          </p:cNvPr>
          <p:cNvSpPr>
            <a:spLocks noGrp="1"/>
          </p:cNvSpPr>
          <p:nvPr>
            <p:ph type="body" sz="quarter" idx="14" hasCustomPrompt="1"/>
          </p:nvPr>
        </p:nvSpPr>
        <p:spPr>
          <a:xfrm>
            <a:off x="4366793" y="481897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44" name="Text Placeholder 29">
            <a:extLst>
              <a:ext uri="{FF2B5EF4-FFF2-40B4-BE49-F238E27FC236}">
                <a16:creationId xmlns:a16="http://schemas.microsoft.com/office/drawing/2014/main" id="{95DC7BF4-DCC4-6EB4-8EAF-B13C00A417A8}"/>
              </a:ext>
            </a:extLst>
          </p:cNvPr>
          <p:cNvSpPr>
            <a:spLocks noGrp="1"/>
          </p:cNvSpPr>
          <p:nvPr>
            <p:ph type="body" sz="quarter" idx="15" hasCustomPrompt="1"/>
          </p:nvPr>
        </p:nvSpPr>
        <p:spPr>
          <a:xfrm>
            <a:off x="4366792" y="4209944"/>
            <a:ext cx="1486800" cy="465304"/>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45" name="Text Placeholder 29">
            <a:extLst>
              <a:ext uri="{FF2B5EF4-FFF2-40B4-BE49-F238E27FC236}">
                <a16:creationId xmlns:a16="http://schemas.microsoft.com/office/drawing/2014/main" id="{726C2B92-C312-6D20-5D85-D7F624EDF0EB}"/>
              </a:ext>
            </a:extLst>
          </p:cNvPr>
          <p:cNvSpPr>
            <a:spLocks noGrp="1"/>
          </p:cNvSpPr>
          <p:nvPr>
            <p:ph type="body" sz="quarter" idx="16" hasCustomPrompt="1"/>
          </p:nvPr>
        </p:nvSpPr>
        <p:spPr>
          <a:xfrm>
            <a:off x="8161510" y="481897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46" name="Text Placeholder 29">
            <a:extLst>
              <a:ext uri="{FF2B5EF4-FFF2-40B4-BE49-F238E27FC236}">
                <a16:creationId xmlns:a16="http://schemas.microsoft.com/office/drawing/2014/main" id="{A8BF7ABC-E7C1-163A-057A-9812E1F7AC62}"/>
              </a:ext>
            </a:extLst>
          </p:cNvPr>
          <p:cNvSpPr>
            <a:spLocks noGrp="1"/>
          </p:cNvSpPr>
          <p:nvPr>
            <p:ph type="body" sz="quarter" idx="17" hasCustomPrompt="1"/>
          </p:nvPr>
        </p:nvSpPr>
        <p:spPr>
          <a:xfrm>
            <a:off x="8161509" y="4209944"/>
            <a:ext cx="1486800" cy="465304"/>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47" name="Text Placeholder 29">
            <a:extLst>
              <a:ext uri="{FF2B5EF4-FFF2-40B4-BE49-F238E27FC236}">
                <a16:creationId xmlns:a16="http://schemas.microsoft.com/office/drawing/2014/main" id="{CC55673E-352E-AADA-AD6F-87D973AD6EA5}"/>
              </a:ext>
            </a:extLst>
          </p:cNvPr>
          <p:cNvSpPr>
            <a:spLocks noGrp="1"/>
          </p:cNvSpPr>
          <p:nvPr>
            <p:ph type="body" sz="quarter" idx="18" hasCustomPrompt="1"/>
          </p:nvPr>
        </p:nvSpPr>
        <p:spPr>
          <a:xfrm>
            <a:off x="9658515" y="2077756"/>
            <a:ext cx="1486800" cy="977393"/>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48" name="Text Placeholder 29">
            <a:extLst>
              <a:ext uri="{FF2B5EF4-FFF2-40B4-BE49-F238E27FC236}">
                <a16:creationId xmlns:a16="http://schemas.microsoft.com/office/drawing/2014/main" id="{66C0C8DE-745D-2093-3ADF-7A1E9F836EB9}"/>
              </a:ext>
            </a:extLst>
          </p:cNvPr>
          <p:cNvSpPr>
            <a:spLocks noGrp="1"/>
          </p:cNvSpPr>
          <p:nvPr>
            <p:ph type="body" sz="quarter" idx="19" hasCustomPrompt="1"/>
          </p:nvPr>
        </p:nvSpPr>
        <p:spPr>
          <a:xfrm>
            <a:off x="9658515" y="1486707"/>
            <a:ext cx="1486800" cy="464400"/>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49" name="Text Placeholder 29">
            <a:extLst>
              <a:ext uri="{FF2B5EF4-FFF2-40B4-BE49-F238E27FC236}">
                <a16:creationId xmlns:a16="http://schemas.microsoft.com/office/drawing/2014/main" id="{2CA8CC27-52F1-ED9F-6FBA-F144C42D2775}"/>
              </a:ext>
            </a:extLst>
          </p:cNvPr>
          <p:cNvSpPr>
            <a:spLocks noGrp="1"/>
          </p:cNvSpPr>
          <p:nvPr>
            <p:ph type="body" sz="quarter" idx="20" hasCustomPrompt="1"/>
          </p:nvPr>
        </p:nvSpPr>
        <p:spPr>
          <a:xfrm>
            <a:off x="6045349" y="207775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50" name="Text Placeholder 29">
            <a:extLst>
              <a:ext uri="{FF2B5EF4-FFF2-40B4-BE49-F238E27FC236}">
                <a16:creationId xmlns:a16="http://schemas.microsoft.com/office/drawing/2014/main" id="{41940058-B945-B6F5-40B9-787B78569797}"/>
              </a:ext>
            </a:extLst>
          </p:cNvPr>
          <p:cNvSpPr>
            <a:spLocks noGrp="1"/>
          </p:cNvSpPr>
          <p:nvPr>
            <p:ph type="body" sz="quarter" idx="21" hasCustomPrompt="1"/>
          </p:nvPr>
        </p:nvSpPr>
        <p:spPr>
          <a:xfrm>
            <a:off x="6045350" y="1488439"/>
            <a:ext cx="1486800" cy="464400"/>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51" name="Text Placeholder 29">
            <a:extLst>
              <a:ext uri="{FF2B5EF4-FFF2-40B4-BE49-F238E27FC236}">
                <a16:creationId xmlns:a16="http://schemas.microsoft.com/office/drawing/2014/main" id="{A9EBD1B3-D85A-FAC6-EA97-1A1656760B74}"/>
              </a:ext>
            </a:extLst>
          </p:cNvPr>
          <p:cNvSpPr>
            <a:spLocks noGrp="1"/>
          </p:cNvSpPr>
          <p:nvPr>
            <p:ph type="body" sz="quarter" idx="22" hasCustomPrompt="1"/>
          </p:nvPr>
        </p:nvSpPr>
        <p:spPr>
          <a:xfrm>
            <a:off x="728064" y="481897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52" name="Text Placeholder 29">
            <a:extLst>
              <a:ext uri="{FF2B5EF4-FFF2-40B4-BE49-F238E27FC236}">
                <a16:creationId xmlns:a16="http://schemas.microsoft.com/office/drawing/2014/main" id="{62961F7C-549A-637E-4DA5-8F73BCEC4E9B}"/>
              </a:ext>
            </a:extLst>
          </p:cNvPr>
          <p:cNvSpPr>
            <a:spLocks noGrp="1"/>
          </p:cNvSpPr>
          <p:nvPr>
            <p:ph type="body" sz="quarter" idx="23" hasCustomPrompt="1"/>
          </p:nvPr>
        </p:nvSpPr>
        <p:spPr>
          <a:xfrm>
            <a:off x="728064" y="4209944"/>
            <a:ext cx="1486800" cy="465304"/>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53" name="Text Placeholder 29">
            <a:extLst>
              <a:ext uri="{FF2B5EF4-FFF2-40B4-BE49-F238E27FC236}">
                <a16:creationId xmlns:a16="http://schemas.microsoft.com/office/drawing/2014/main" id="{847B1438-6F3B-0F28-332C-29BF064021F7}"/>
              </a:ext>
            </a:extLst>
          </p:cNvPr>
          <p:cNvSpPr>
            <a:spLocks noGrp="1"/>
          </p:cNvSpPr>
          <p:nvPr>
            <p:ph type="body" sz="quarter" idx="24" hasCustomPrompt="1"/>
          </p:nvPr>
        </p:nvSpPr>
        <p:spPr>
          <a:xfrm>
            <a:off x="2297457" y="2077757"/>
            <a:ext cx="1485654"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54" name="Text Placeholder 29">
            <a:extLst>
              <a:ext uri="{FF2B5EF4-FFF2-40B4-BE49-F238E27FC236}">
                <a16:creationId xmlns:a16="http://schemas.microsoft.com/office/drawing/2014/main" id="{866B5713-9EC1-1E4B-8F3D-C695CCE07B48}"/>
              </a:ext>
            </a:extLst>
          </p:cNvPr>
          <p:cNvSpPr>
            <a:spLocks noGrp="1"/>
          </p:cNvSpPr>
          <p:nvPr>
            <p:ph type="body" sz="quarter" idx="25" hasCustomPrompt="1"/>
          </p:nvPr>
        </p:nvSpPr>
        <p:spPr>
          <a:xfrm>
            <a:off x="2297457" y="1488439"/>
            <a:ext cx="1485653" cy="464400"/>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1B11EE1A-A0BD-FD6A-501A-651EE1DC9239}"/>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chemeClr val="tx1"/>
                </a:solidFill>
                <a:latin typeface="+mn-lt"/>
              </a:defRPr>
            </a:lvl1pPr>
          </a:lstStyle>
          <a:p>
            <a:r>
              <a:rPr lang="en-GB"/>
              <a:t>© Xoserve </a:t>
            </a:r>
            <a:r>
              <a:rPr lang="en-US"/>
              <a:t>July 2025</a:t>
            </a:r>
          </a:p>
        </p:txBody>
      </p:sp>
      <p:pic>
        <p:nvPicPr>
          <p:cNvPr id="7" name="Picture 6" descr="A black and blue symbol&#10;&#10;AI-generated content may be incorrect.">
            <a:extLst>
              <a:ext uri="{FF2B5EF4-FFF2-40B4-BE49-F238E27FC236}">
                <a16:creationId xmlns:a16="http://schemas.microsoft.com/office/drawing/2014/main" id="{015DF473-9142-0B4F-62DD-8C5375C5E94A}"/>
              </a:ext>
            </a:extLst>
          </p:cNvPr>
          <p:cNvPicPr>
            <a:picLocks noChangeAspect="1"/>
          </p:cNvPicPr>
          <p:nvPr userDrawn="1"/>
        </p:nvPicPr>
        <p:blipFill>
          <a:blip r:embed="rId2"/>
          <a:stretch>
            <a:fillRect/>
          </a:stretch>
        </p:blipFill>
        <p:spPr>
          <a:xfrm>
            <a:off x="387556" y="444680"/>
            <a:ext cx="553782" cy="489174"/>
          </a:xfrm>
          <a:prstGeom prst="rect">
            <a:avLst/>
          </a:prstGeom>
        </p:spPr>
      </p:pic>
    </p:spTree>
    <p:extLst>
      <p:ext uri="{BB962C8B-B14F-4D97-AF65-F5344CB8AC3E}">
        <p14:creationId xmlns:p14="http://schemas.microsoft.com/office/powerpoint/2010/main" val="891796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rgbClr val="6680FF"/>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33C23D10-C23C-D186-10A9-82808C0A243C}"/>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3500552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a:solidFill>
            <a:srgbClr val="EE45AC"/>
          </a:solidFill>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rgbClr val="EE45AC"/>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C95171C7-CF21-1E00-4739-BACB2C387133}"/>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40109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a:solidFill>
            <a:srgbClr val="57BAE5"/>
          </a:solidFill>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rgbClr val="57BAE5"/>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6AE23466-C1C6-B068-B1BD-23A6D52C1962}"/>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1421181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a:solidFill>
            <a:srgbClr val="5847FC"/>
          </a:solidFill>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chemeClr val="bg2"/>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chemeClr val="bg2"/>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chemeClr val="bg2"/>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3294564A-2E55-FC58-F70F-D93560CC0EE2}"/>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4276954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rgbClr val="6680FF"/>
                </a:solidFill>
                <a:latin typeface="+mj-lt"/>
              </a:defRPr>
            </a:lvl1pPr>
          </a:lstStyle>
          <a:p>
            <a:pPr lvl="0"/>
            <a:endParaRPr lang="en-US"/>
          </a:p>
        </p:txBody>
      </p:sp>
      <p:sp>
        <p:nvSpPr>
          <p:cNvPr id="3" name="Date Placeholder 1">
            <a:extLst>
              <a:ext uri="{FF2B5EF4-FFF2-40B4-BE49-F238E27FC236}">
                <a16:creationId xmlns:a16="http://schemas.microsoft.com/office/drawing/2014/main" id="{F5A0A0BE-92F5-9A0E-07A8-6D53E38905FB}"/>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163516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rgbClr val="EE45AC"/>
                </a:solidFill>
                <a:latin typeface="+mj-lt"/>
              </a:defRPr>
            </a:lvl1pPr>
          </a:lstStyle>
          <a:p>
            <a:pPr lvl="0"/>
            <a:endParaRPr lang="en-US"/>
          </a:p>
        </p:txBody>
      </p:sp>
      <p:sp>
        <p:nvSpPr>
          <p:cNvPr id="3" name="Date Placeholder 1">
            <a:extLst>
              <a:ext uri="{FF2B5EF4-FFF2-40B4-BE49-F238E27FC236}">
                <a16:creationId xmlns:a16="http://schemas.microsoft.com/office/drawing/2014/main" id="{F4FB581B-996D-F0E5-6F8C-6ACD2C7FE90A}"/>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85786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rgbClr val="57BAE5"/>
                </a:solidFill>
                <a:latin typeface="+mj-lt"/>
              </a:defRPr>
            </a:lvl1pPr>
          </a:lstStyle>
          <a:p>
            <a:pPr lvl="0"/>
            <a:endParaRPr lang="en-US"/>
          </a:p>
        </p:txBody>
      </p:sp>
      <p:sp>
        <p:nvSpPr>
          <p:cNvPr id="3" name="Date Placeholder 1">
            <a:extLst>
              <a:ext uri="{FF2B5EF4-FFF2-40B4-BE49-F238E27FC236}">
                <a16:creationId xmlns:a16="http://schemas.microsoft.com/office/drawing/2014/main" id="{00F995BB-0450-20CF-DBF5-0B1035AF9A4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395898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6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chemeClr val="bg2"/>
                </a:solidFill>
                <a:latin typeface="+mj-lt"/>
              </a:defRPr>
            </a:lvl1pPr>
          </a:lstStyle>
          <a:p>
            <a:pPr lvl="0"/>
            <a:endParaRPr lang="en-US"/>
          </a:p>
        </p:txBody>
      </p:sp>
      <p:sp>
        <p:nvSpPr>
          <p:cNvPr id="3" name="Date Placeholder 1">
            <a:extLst>
              <a:ext uri="{FF2B5EF4-FFF2-40B4-BE49-F238E27FC236}">
                <a16:creationId xmlns:a16="http://schemas.microsoft.com/office/drawing/2014/main" id="{2293349F-F0C3-0CA4-7332-981775AD4A6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37411969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13" name="Text Placeholder 29">
            <a:extLst>
              <a:ext uri="{FF2B5EF4-FFF2-40B4-BE49-F238E27FC236}">
                <a16:creationId xmlns:a16="http://schemas.microsoft.com/office/drawing/2014/main" id="{70BB3B8E-6914-F376-349C-5892032116D2}"/>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4" name="Text Placeholder 29">
            <a:extLst>
              <a:ext uri="{FF2B5EF4-FFF2-40B4-BE49-F238E27FC236}">
                <a16:creationId xmlns:a16="http://schemas.microsoft.com/office/drawing/2014/main" id="{3F464110-E699-BFC6-E00A-A137178221E9}"/>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6680FF"/>
                </a:solidFill>
                <a:latin typeface="+mn-lt"/>
              </a:defRPr>
            </a:lvl1pPr>
          </a:lstStyle>
          <a:p>
            <a:pPr lvl="0"/>
            <a:r>
              <a:rPr lang="en-US"/>
              <a:t>Text Here</a:t>
            </a:r>
          </a:p>
        </p:txBody>
      </p:sp>
      <p:sp>
        <p:nvSpPr>
          <p:cNvPr id="2" name="Date Placeholder 1">
            <a:extLst>
              <a:ext uri="{FF2B5EF4-FFF2-40B4-BE49-F238E27FC236}">
                <a16:creationId xmlns:a16="http://schemas.microsoft.com/office/drawing/2014/main" id="{508F61F8-3630-7296-B334-6E7D24791ADA}"/>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274787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Version 3">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5125"/>
            <a:ext cx="9144000" cy="449101"/>
          </a:xfrm>
        </p:spPr>
        <p:txBody>
          <a:bodyPr anchor="ctr">
            <a:normAutofit/>
          </a:bodyPr>
          <a:lstStyle>
            <a:lvl1pPr marL="0" indent="0" algn="ctr">
              <a:lnSpc>
                <a:spcPct val="100000"/>
              </a:lnSpc>
              <a:spcBef>
                <a:spcPts val="0"/>
              </a:spcBef>
              <a:buNone/>
              <a:defRPr sz="2000" b="1" spc="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a:stretch>
            <a:fillRect/>
          </a:stretch>
        </p:blipFill>
        <p:spPr>
          <a:xfrm>
            <a:off x="2596587" y="1783526"/>
            <a:ext cx="6998826" cy="1159180"/>
          </a:xfrm>
          <a:prstGeom prst="rect">
            <a:avLst/>
          </a:prstGeom>
        </p:spPr>
      </p:pic>
      <p:sp>
        <p:nvSpPr>
          <p:cNvPr id="4" name="Date Placeholder 1">
            <a:extLst>
              <a:ext uri="{FF2B5EF4-FFF2-40B4-BE49-F238E27FC236}">
                <a16:creationId xmlns:a16="http://schemas.microsoft.com/office/drawing/2014/main" id="{923EA374-CC48-7783-FF52-F9C22836A37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6158813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5EB3B253-7FE2-B89C-9144-D9670F765F10}"/>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805E5689-C2D5-1580-C245-4016D937203A}"/>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EE45AC"/>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0851529D-7359-5D43-CE20-383F68D11CE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33309543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60DB191E-6075-9360-BD04-5B4ABFE3400D}"/>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4611A00F-3968-F257-B2C4-D9CF64989300}"/>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57BAE5"/>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9406EEB3-CE7C-B7A3-A28C-4B5A8369E40D}"/>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1561858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chemeClr val="bg2"/>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3B623AF3-99BC-9046-8206-E0C5CC0E4A47}"/>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62FFF80B-E2AF-5031-1C32-6EC50A401B47}"/>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chemeClr val="bg2"/>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7F789F4F-E058-4967-09DB-E93F7A4DC59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3584087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13" name="Text Placeholder 29">
            <a:extLst>
              <a:ext uri="{FF2B5EF4-FFF2-40B4-BE49-F238E27FC236}">
                <a16:creationId xmlns:a16="http://schemas.microsoft.com/office/drawing/2014/main" id="{70BB3B8E-6914-F376-349C-5892032116D2}"/>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4" name="Text Placeholder 29">
            <a:extLst>
              <a:ext uri="{FF2B5EF4-FFF2-40B4-BE49-F238E27FC236}">
                <a16:creationId xmlns:a16="http://schemas.microsoft.com/office/drawing/2014/main" id="{3F464110-E699-BFC6-E00A-A137178221E9}"/>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6680FF"/>
                </a:solidFill>
                <a:latin typeface="+mn-lt"/>
              </a:defRPr>
            </a:lvl1pPr>
          </a:lstStyle>
          <a:p>
            <a:pPr lvl="0"/>
            <a:r>
              <a:rPr lang="en-US"/>
              <a:t>Text Here</a:t>
            </a:r>
          </a:p>
        </p:txBody>
      </p:sp>
      <p:sp>
        <p:nvSpPr>
          <p:cNvPr id="2" name="Date Placeholder 1">
            <a:extLst>
              <a:ext uri="{FF2B5EF4-FFF2-40B4-BE49-F238E27FC236}">
                <a16:creationId xmlns:a16="http://schemas.microsoft.com/office/drawing/2014/main" id="{ED7A1F00-E5B6-4A88-CAC5-2BC27BA4AA1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a:t>© Xoserve </a:t>
            </a:r>
            <a:r>
              <a:rPr lang="en-US"/>
              <a:t>July 2025</a:t>
            </a:r>
          </a:p>
        </p:txBody>
      </p:sp>
    </p:spTree>
    <p:extLst>
      <p:ext uri="{BB962C8B-B14F-4D97-AF65-F5344CB8AC3E}">
        <p14:creationId xmlns:p14="http://schemas.microsoft.com/office/powerpoint/2010/main" val="676311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chemeClr val="tx2"/>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5EB3B253-7FE2-B89C-9144-D9670F765F10}"/>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805E5689-C2D5-1580-C245-4016D937203A}"/>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EE45AC"/>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4692D95B-B8D9-91FE-3055-B13241F043FC}"/>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a:t>© Xoserve </a:t>
            </a:r>
            <a:r>
              <a:rPr lang="en-US"/>
              <a:t>July 2025</a:t>
            </a:r>
          </a:p>
        </p:txBody>
      </p:sp>
    </p:spTree>
    <p:extLst>
      <p:ext uri="{BB962C8B-B14F-4D97-AF65-F5344CB8AC3E}">
        <p14:creationId xmlns:p14="http://schemas.microsoft.com/office/powerpoint/2010/main" val="3413453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60DB191E-6075-9360-BD04-5B4ABFE3400D}"/>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4611A00F-3968-F257-B2C4-D9CF64989300}"/>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57BAE5"/>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D9756EDC-08F9-D451-E568-C6D1D53EDEAE}"/>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a:t>© Xoserve </a:t>
            </a:r>
            <a:r>
              <a:rPr lang="en-US"/>
              <a:t>July 2025</a:t>
            </a:r>
          </a:p>
        </p:txBody>
      </p:sp>
    </p:spTree>
    <p:extLst>
      <p:ext uri="{BB962C8B-B14F-4D97-AF65-F5344CB8AC3E}">
        <p14:creationId xmlns:p14="http://schemas.microsoft.com/office/powerpoint/2010/main" val="2023561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3B623AF3-99BC-9046-8206-E0C5CC0E4A47}"/>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62FFF80B-E2AF-5031-1C32-6EC50A401B47}"/>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5847FC"/>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D710DB54-65C0-0FD5-7306-FF8A6E59431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a:t>© Xoserve </a:t>
            </a:r>
            <a:r>
              <a:rPr lang="en-US"/>
              <a:t>July 2025</a:t>
            </a:r>
          </a:p>
        </p:txBody>
      </p:sp>
    </p:spTree>
    <p:extLst>
      <p:ext uri="{BB962C8B-B14F-4D97-AF65-F5344CB8AC3E}">
        <p14:creationId xmlns:p14="http://schemas.microsoft.com/office/powerpoint/2010/main" val="1623639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7E5E7-F9D7-BB01-7599-97A79902E99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28A5439-8077-5FEE-0A9B-974425BDD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B840596-6B23-E121-E687-C797DD5AAE66}"/>
              </a:ext>
            </a:extLst>
          </p:cNvPr>
          <p:cNvSpPr>
            <a:spLocks noGrp="1"/>
          </p:cNvSpPr>
          <p:nvPr>
            <p:ph type="dt" sz="half" idx="10"/>
          </p:nvPr>
        </p:nvSpPr>
        <p:spPr/>
        <p:txBody>
          <a:bodyPr/>
          <a:lstStyle/>
          <a:p>
            <a:fld id="{78B1A09D-1747-4A38-AF49-4BB81AD22943}" type="datetimeFigureOut">
              <a:rPr lang="en-GB" smtClean="0"/>
              <a:t>09/04/2026</a:t>
            </a:fld>
            <a:endParaRPr lang="en-GB"/>
          </a:p>
        </p:txBody>
      </p:sp>
      <p:sp>
        <p:nvSpPr>
          <p:cNvPr id="5" name="Footer Placeholder 4">
            <a:extLst>
              <a:ext uri="{FF2B5EF4-FFF2-40B4-BE49-F238E27FC236}">
                <a16:creationId xmlns:a16="http://schemas.microsoft.com/office/drawing/2014/main" id="{058483AF-3419-03A1-521E-10D353B15C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5D35A4-E71F-1DBD-4815-64648C628FAA}"/>
              </a:ext>
            </a:extLst>
          </p:cNvPr>
          <p:cNvSpPr>
            <a:spLocks noGrp="1"/>
          </p:cNvSpPr>
          <p:nvPr>
            <p:ph type="sldNum" sz="quarter" idx="12"/>
          </p:nvPr>
        </p:nvSpPr>
        <p:spPr/>
        <p:txBody>
          <a:bodyPr/>
          <a:lstStyle/>
          <a:p>
            <a:fld id="{2E8C8711-0824-4E01-AA44-7837EA56229E}" type="slidenum">
              <a:rPr lang="en-GB" smtClean="0"/>
              <a:t>‹#›</a:t>
            </a:fld>
            <a:endParaRPr lang="en-GB"/>
          </a:p>
        </p:txBody>
      </p:sp>
    </p:spTree>
    <p:extLst>
      <p:ext uri="{BB962C8B-B14F-4D97-AF65-F5344CB8AC3E}">
        <p14:creationId xmlns:p14="http://schemas.microsoft.com/office/powerpoint/2010/main" val="3200426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0E6DD-9E1F-9C1D-2C9E-C722DB549C9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1F1DEEE-E9B0-0688-9676-732EFE14775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36539B-AA12-F95D-B80A-2183602491D3}"/>
              </a:ext>
            </a:extLst>
          </p:cNvPr>
          <p:cNvSpPr>
            <a:spLocks noGrp="1"/>
          </p:cNvSpPr>
          <p:nvPr>
            <p:ph type="dt" sz="half" idx="10"/>
          </p:nvPr>
        </p:nvSpPr>
        <p:spPr/>
        <p:txBody>
          <a:bodyPr/>
          <a:lstStyle/>
          <a:p>
            <a:fld id="{78B1A09D-1747-4A38-AF49-4BB81AD22943}" type="datetimeFigureOut">
              <a:rPr lang="en-GB" smtClean="0"/>
              <a:t>09/04/2026</a:t>
            </a:fld>
            <a:endParaRPr lang="en-GB"/>
          </a:p>
        </p:txBody>
      </p:sp>
      <p:sp>
        <p:nvSpPr>
          <p:cNvPr id="5" name="Footer Placeholder 4">
            <a:extLst>
              <a:ext uri="{FF2B5EF4-FFF2-40B4-BE49-F238E27FC236}">
                <a16:creationId xmlns:a16="http://schemas.microsoft.com/office/drawing/2014/main" id="{392B18D7-E742-67A9-A33C-CD4B751544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27B3D9-F3B0-1B27-6210-20C085233FC5}"/>
              </a:ext>
            </a:extLst>
          </p:cNvPr>
          <p:cNvSpPr>
            <a:spLocks noGrp="1"/>
          </p:cNvSpPr>
          <p:nvPr>
            <p:ph type="sldNum" sz="quarter" idx="12"/>
          </p:nvPr>
        </p:nvSpPr>
        <p:spPr/>
        <p:txBody>
          <a:bodyPr/>
          <a:lstStyle/>
          <a:p>
            <a:fld id="{2E8C8711-0824-4E01-AA44-7837EA56229E}" type="slidenum">
              <a:rPr lang="en-GB" smtClean="0"/>
              <a:t>‹#›</a:t>
            </a:fld>
            <a:endParaRPr lang="en-GB"/>
          </a:p>
        </p:txBody>
      </p:sp>
    </p:spTree>
    <p:extLst>
      <p:ext uri="{BB962C8B-B14F-4D97-AF65-F5344CB8AC3E}">
        <p14:creationId xmlns:p14="http://schemas.microsoft.com/office/powerpoint/2010/main" val="474008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187A-285A-1B3B-E702-724076FD51F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ACF266B-85AB-02A1-A675-CEAB954DB40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7107143-8D1D-C102-2E59-88365447619E}"/>
              </a:ext>
            </a:extLst>
          </p:cNvPr>
          <p:cNvSpPr>
            <a:spLocks noGrp="1"/>
          </p:cNvSpPr>
          <p:nvPr>
            <p:ph type="dt" sz="half" idx="10"/>
          </p:nvPr>
        </p:nvSpPr>
        <p:spPr/>
        <p:txBody>
          <a:bodyPr/>
          <a:lstStyle/>
          <a:p>
            <a:fld id="{78B1A09D-1747-4A38-AF49-4BB81AD22943}" type="datetimeFigureOut">
              <a:rPr lang="en-GB" smtClean="0"/>
              <a:t>09/04/2026</a:t>
            </a:fld>
            <a:endParaRPr lang="en-GB"/>
          </a:p>
        </p:txBody>
      </p:sp>
      <p:sp>
        <p:nvSpPr>
          <p:cNvPr id="5" name="Footer Placeholder 4">
            <a:extLst>
              <a:ext uri="{FF2B5EF4-FFF2-40B4-BE49-F238E27FC236}">
                <a16:creationId xmlns:a16="http://schemas.microsoft.com/office/drawing/2014/main" id="{5AC8839E-4517-3921-E701-EA1721B62A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2A41A8-C798-6CFD-E976-0FE5720C43C1}"/>
              </a:ext>
            </a:extLst>
          </p:cNvPr>
          <p:cNvSpPr>
            <a:spLocks noGrp="1"/>
          </p:cNvSpPr>
          <p:nvPr>
            <p:ph type="sldNum" sz="quarter" idx="12"/>
          </p:nvPr>
        </p:nvSpPr>
        <p:spPr/>
        <p:txBody>
          <a:bodyPr/>
          <a:lstStyle/>
          <a:p>
            <a:fld id="{2E8C8711-0824-4E01-AA44-7837EA56229E}" type="slidenum">
              <a:rPr lang="en-GB" smtClean="0"/>
              <a:t>‹#›</a:t>
            </a:fld>
            <a:endParaRPr lang="en-GB"/>
          </a:p>
        </p:txBody>
      </p:sp>
    </p:spTree>
    <p:extLst>
      <p:ext uri="{BB962C8B-B14F-4D97-AF65-F5344CB8AC3E}">
        <p14:creationId xmlns:p14="http://schemas.microsoft.com/office/powerpoint/2010/main" val="828705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Version 4">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5125"/>
            <a:ext cx="9144000" cy="449101"/>
          </a:xfrm>
        </p:spPr>
        <p:txBody>
          <a:bodyPr anchor="ctr">
            <a:normAutofit/>
          </a:bodyPr>
          <a:lstStyle>
            <a:lvl1pPr marL="0" indent="0" algn="ctr">
              <a:lnSpc>
                <a:spcPct val="100000"/>
              </a:lnSpc>
              <a:spcBef>
                <a:spcPts val="0"/>
              </a:spcBef>
              <a:buNone/>
              <a:defRPr sz="2000" b="1" spc="300">
                <a:solidFill>
                  <a:srgbClr val="6680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a:stretch>
            <a:fillRect/>
          </a:stretch>
        </p:blipFill>
        <p:spPr>
          <a:xfrm>
            <a:off x="2596587" y="1783526"/>
            <a:ext cx="6998826" cy="1159180"/>
          </a:xfrm>
          <a:prstGeom prst="rect">
            <a:avLst/>
          </a:prstGeom>
        </p:spPr>
      </p:pic>
      <p:sp>
        <p:nvSpPr>
          <p:cNvPr id="4" name="Date Placeholder 1">
            <a:extLst>
              <a:ext uri="{FF2B5EF4-FFF2-40B4-BE49-F238E27FC236}">
                <a16:creationId xmlns:a16="http://schemas.microsoft.com/office/drawing/2014/main" id="{14D118A6-9D50-A742-DBC3-73C37B369F9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32425318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0CDF1-5BD3-B51D-60E5-DC6126EF476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E384DF7-09C1-F608-19F5-D0D6C839DCB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2047655-33B3-32D0-DDE4-061EB8A3C2F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03B1E50-BAE7-6FEE-312D-4C839F72DB9F}"/>
              </a:ext>
            </a:extLst>
          </p:cNvPr>
          <p:cNvSpPr>
            <a:spLocks noGrp="1"/>
          </p:cNvSpPr>
          <p:nvPr>
            <p:ph type="dt" sz="half" idx="10"/>
          </p:nvPr>
        </p:nvSpPr>
        <p:spPr/>
        <p:txBody>
          <a:bodyPr/>
          <a:lstStyle/>
          <a:p>
            <a:fld id="{78B1A09D-1747-4A38-AF49-4BB81AD22943}" type="datetimeFigureOut">
              <a:rPr lang="en-GB" smtClean="0"/>
              <a:t>09/04/2026</a:t>
            </a:fld>
            <a:endParaRPr lang="en-GB"/>
          </a:p>
        </p:txBody>
      </p:sp>
      <p:sp>
        <p:nvSpPr>
          <p:cNvPr id="6" name="Footer Placeholder 5">
            <a:extLst>
              <a:ext uri="{FF2B5EF4-FFF2-40B4-BE49-F238E27FC236}">
                <a16:creationId xmlns:a16="http://schemas.microsoft.com/office/drawing/2014/main" id="{B5BF8A68-2597-8E65-5058-1D002669E2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0E4D95-927A-BE4C-A627-B2D34DAA70D8}"/>
              </a:ext>
            </a:extLst>
          </p:cNvPr>
          <p:cNvSpPr>
            <a:spLocks noGrp="1"/>
          </p:cNvSpPr>
          <p:nvPr>
            <p:ph type="sldNum" sz="quarter" idx="12"/>
          </p:nvPr>
        </p:nvSpPr>
        <p:spPr/>
        <p:txBody>
          <a:bodyPr/>
          <a:lstStyle/>
          <a:p>
            <a:fld id="{2E8C8711-0824-4E01-AA44-7837EA56229E}" type="slidenum">
              <a:rPr lang="en-GB" smtClean="0"/>
              <a:t>‹#›</a:t>
            </a:fld>
            <a:endParaRPr lang="en-GB"/>
          </a:p>
        </p:txBody>
      </p:sp>
    </p:spTree>
    <p:extLst>
      <p:ext uri="{BB962C8B-B14F-4D97-AF65-F5344CB8AC3E}">
        <p14:creationId xmlns:p14="http://schemas.microsoft.com/office/powerpoint/2010/main" val="14351332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06595-E8F8-BEC4-EC8D-7215015997E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BE88994-6347-60CA-9101-ECDEC66B8B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F8CC974-4ACC-0174-97DE-9517109A0C0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351DE8C-58B4-4BDA-8CEC-8EE92B26DF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48C914E-3782-814C-C8D1-E931690D56B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0117E9D-EE3E-EE04-ACBD-D6733B74D10E}"/>
              </a:ext>
            </a:extLst>
          </p:cNvPr>
          <p:cNvSpPr>
            <a:spLocks noGrp="1"/>
          </p:cNvSpPr>
          <p:nvPr>
            <p:ph type="dt" sz="half" idx="10"/>
          </p:nvPr>
        </p:nvSpPr>
        <p:spPr/>
        <p:txBody>
          <a:bodyPr/>
          <a:lstStyle/>
          <a:p>
            <a:fld id="{78B1A09D-1747-4A38-AF49-4BB81AD22943}" type="datetimeFigureOut">
              <a:rPr lang="en-GB" smtClean="0"/>
              <a:t>09/04/2026</a:t>
            </a:fld>
            <a:endParaRPr lang="en-GB"/>
          </a:p>
        </p:txBody>
      </p:sp>
      <p:sp>
        <p:nvSpPr>
          <p:cNvPr id="8" name="Footer Placeholder 7">
            <a:extLst>
              <a:ext uri="{FF2B5EF4-FFF2-40B4-BE49-F238E27FC236}">
                <a16:creationId xmlns:a16="http://schemas.microsoft.com/office/drawing/2014/main" id="{BFE28CA0-4E26-B083-D765-CD9F298DE90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3A4573-0862-9186-70C0-3A59DB5CFDDD}"/>
              </a:ext>
            </a:extLst>
          </p:cNvPr>
          <p:cNvSpPr>
            <a:spLocks noGrp="1"/>
          </p:cNvSpPr>
          <p:nvPr>
            <p:ph type="sldNum" sz="quarter" idx="12"/>
          </p:nvPr>
        </p:nvSpPr>
        <p:spPr/>
        <p:txBody>
          <a:bodyPr/>
          <a:lstStyle/>
          <a:p>
            <a:fld id="{2E8C8711-0824-4E01-AA44-7837EA56229E}" type="slidenum">
              <a:rPr lang="en-GB" smtClean="0"/>
              <a:t>‹#›</a:t>
            </a:fld>
            <a:endParaRPr lang="en-GB"/>
          </a:p>
        </p:txBody>
      </p:sp>
    </p:spTree>
    <p:extLst>
      <p:ext uri="{BB962C8B-B14F-4D97-AF65-F5344CB8AC3E}">
        <p14:creationId xmlns:p14="http://schemas.microsoft.com/office/powerpoint/2010/main" val="32086334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BE4EF-AB87-2B6B-4A74-53CB9F332FD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E991D50-FD06-3160-1E5E-7AEBD216090F}"/>
              </a:ext>
            </a:extLst>
          </p:cNvPr>
          <p:cNvSpPr>
            <a:spLocks noGrp="1"/>
          </p:cNvSpPr>
          <p:nvPr>
            <p:ph type="dt" sz="half" idx="10"/>
          </p:nvPr>
        </p:nvSpPr>
        <p:spPr/>
        <p:txBody>
          <a:bodyPr/>
          <a:lstStyle/>
          <a:p>
            <a:fld id="{78B1A09D-1747-4A38-AF49-4BB81AD22943}" type="datetimeFigureOut">
              <a:rPr lang="en-GB" smtClean="0"/>
              <a:t>09/04/2026</a:t>
            </a:fld>
            <a:endParaRPr lang="en-GB"/>
          </a:p>
        </p:txBody>
      </p:sp>
      <p:sp>
        <p:nvSpPr>
          <p:cNvPr id="4" name="Footer Placeholder 3">
            <a:extLst>
              <a:ext uri="{FF2B5EF4-FFF2-40B4-BE49-F238E27FC236}">
                <a16:creationId xmlns:a16="http://schemas.microsoft.com/office/drawing/2014/main" id="{AC768D91-9660-7098-AD9F-21FC9C7B8D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7FFCE13-C686-99CC-51B1-C221504A7EEC}"/>
              </a:ext>
            </a:extLst>
          </p:cNvPr>
          <p:cNvSpPr>
            <a:spLocks noGrp="1"/>
          </p:cNvSpPr>
          <p:nvPr>
            <p:ph type="sldNum" sz="quarter" idx="12"/>
          </p:nvPr>
        </p:nvSpPr>
        <p:spPr/>
        <p:txBody>
          <a:bodyPr/>
          <a:lstStyle/>
          <a:p>
            <a:fld id="{2E8C8711-0824-4E01-AA44-7837EA56229E}" type="slidenum">
              <a:rPr lang="en-GB" smtClean="0"/>
              <a:t>‹#›</a:t>
            </a:fld>
            <a:endParaRPr lang="en-GB"/>
          </a:p>
        </p:txBody>
      </p:sp>
    </p:spTree>
    <p:extLst>
      <p:ext uri="{BB962C8B-B14F-4D97-AF65-F5344CB8AC3E}">
        <p14:creationId xmlns:p14="http://schemas.microsoft.com/office/powerpoint/2010/main" val="3479476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AEFD51-CEDA-9EDD-D02A-32D0F80644CA}"/>
              </a:ext>
            </a:extLst>
          </p:cNvPr>
          <p:cNvSpPr>
            <a:spLocks noGrp="1"/>
          </p:cNvSpPr>
          <p:nvPr>
            <p:ph type="dt" sz="half" idx="10"/>
          </p:nvPr>
        </p:nvSpPr>
        <p:spPr/>
        <p:txBody>
          <a:bodyPr/>
          <a:lstStyle/>
          <a:p>
            <a:fld id="{78B1A09D-1747-4A38-AF49-4BB81AD22943}" type="datetimeFigureOut">
              <a:rPr lang="en-GB" smtClean="0"/>
              <a:t>09/04/2026</a:t>
            </a:fld>
            <a:endParaRPr lang="en-GB"/>
          </a:p>
        </p:txBody>
      </p:sp>
      <p:sp>
        <p:nvSpPr>
          <p:cNvPr id="3" name="Footer Placeholder 2">
            <a:extLst>
              <a:ext uri="{FF2B5EF4-FFF2-40B4-BE49-F238E27FC236}">
                <a16:creationId xmlns:a16="http://schemas.microsoft.com/office/drawing/2014/main" id="{F17ABA75-E7B2-3F86-E6BF-1556665EC8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CF85098-D505-F295-10B5-D26E62EFACAF}"/>
              </a:ext>
            </a:extLst>
          </p:cNvPr>
          <p:cNvSpPr>
            <a:spLocks noGrp="1"/>
          </p:cNvSpPr>
          <p:nvPr>
            <p:ph type="sldNum" sz="quarter" idx="12"/>
          </p:nvPr>
        </p:nvSpPr>
        <p:spPr/>
        <p:txBody>
          <a:bodyPr/>
          <a:lstStyle/>
          <a:p>
            <a:fld id="{2E8C8711-0824-4E01-AA44-7837EA56229E}" type="slidenum">
              <a:rPr lang="en-GB" smtClean="0"/>
              <a:t>‹#›</a:t>
            </a:fld>
            <a:endParaRPr lang="en-GB"/>
          </a:p>
        </p:txBody>
      </p:sp>
    </p:spTree>
    <p:extLst>
      <p:ext uri="{BB962C8B-B14F-4D97-AF65-F5344CB8AC3E}">
        <p14:creationId xmlns:p14="http://schemas.microsoft.com/office/powerpoint/2010/main" val="23555242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FCAB5-2C93-61C8-92F2-AC49C474C1A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3325842-32B8-8F79-5A96-508854557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9A73F29-C497-9AAB-CDC1-00E9FE3F6E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7C176A-CD05-8F05-3EB4-237600CF0339}"/>
              </a:ext>
            </a:extLst>
          </p:cNvPr>
          <p:cNvSpPr>
            <a:spLocks noGrp="1"/>
          </p:cNvSpPr>
          <p:nvPr>
            <p:ph type="dt" sz="half" idx="10"/>
          </p:nvPr>
        </p:nvSpPr>
        <p:spPr/>
        <p:txBody>
          <a:bodyPr/>
          <a:lstStyle/>
          <a:p>
            <a:fld id="{78B1A09D-1747-4A38-AF49-4BB81AD22943}" type="datetimeFigureOut">
              <a:rPr lang="en-GB" smtClean="0"/>
              <a:t>09/04/2026</a:t>
            </a:fld>
            <a:endParaRPr lang="en-GB"/>
          </a:p>
        </p:txBody>
      </p:sp>
      <p:sp>
        <p:nvSpPr>
          <p:cNvPr id="6" name="Footer Placeholder 5">
            <a:extLst>
              <a:ext uri="{FF2B5EF4-FFF2-40B4-BE49-F238E27FC236}">
                <a16:creationId xmlns:a16="http://schemas.microsoft.com/office/drawing/2014/main" id="{7856CA19-9115-BE0F-C2F7-2AD8B9043E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AEDD89-29EE-3E98-E3CE-E58E408DA661}"/>
              </a:ext>
            </a:extLst>
          </p:cNvPr>
          <p:cNvSpPr>
            <a:spLocks noGrp="1"/>
          </p:cNvSpPr>
          <p:nvPr>
            <p:ph type="sldNum" sz="quarter" idx="12"/>
          </p:nvPr>
        </p:nvSpPr>
        <p:spPr/>
        <p:txBody>
          <a:bodyPr/>
          <a:lstStyle/>
          <a:p>
            <a:fld id="{2E8C8711-0824-4E01-AA44-7837EA56229E}" type="slidenum">
              <a:rPr lang="en-GB" smtClean="0"/>
              <a:t>‹#›</a:t>
            </a:fld>
            <a:endParaRPr lang="en-GB"/>
          </a:p>
        </p:txBody>
      </p:sp>
    </p:spTree>
    <p:extLst>
      <p:ext uri="{BB962C8B-B14F-4D97-AF65-F5344CB8AC3E}">
        <p14:creationId xmlns:p14="http://schemas.microsoft.com/office/powerpoint/2010/main" val="39343176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C3CD3-5B03-F2C4-E8F7-0EC493B546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01CD382-EF64-CC42-6FF7-64097A1E12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BD5C86-4D9C-EAB4-AE2E-07444AE308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4DDD9C-CE2D-0AAA-0918-7AF2C20482AF}"/>
              </a:ext>
            </a:extLst>
          </p:cNvPr>
          <p:cNvSpPr>
            <a:spLocks noGrp="1"/>
          </p:cNvSpPr>
          <p:nvPr>
            <p:ph type="dt" sz="half" idx="10"/>
          </p:nvPr>
        </p:nvSpPr>
        <p:spPr/>
        <p:txBody>
          <a:bodyPr/>
          <a:lstStyle/>
          <a:p>
            <a:fld id="{78B1A09D-1747-4A38-AF49-4BB81AD22943}" type="datetimeFigureOut">
              <a:rPr lang="en-GB" smtClean="0"/>
              <a:t>09/04/2026</a:t>
            </a:fld>
            <a:endParaRPr lang="en-GB"/>
          </a:p>
        </p:txBody>
      </p:sp>
      <p:sp>
        <p:nvSpPr>
          <p:cNvPr id="6" name="Footer Placeholder 5">
            <a:extLst>
              <a:ext uri="{FF2B5EF4-FFF2-40B4-BE49-F238E27FC236}">
                <a16:creationId xmlns:a16="http://schemas.microsoft.com/office/drawing/2014/main" id="{120664F8-81FD-B6C8-FA92-A30006F88C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08A5BC-D111-931B-254C-1001AA3A082F}"/>
              </a:ext>
            </a:extLst>
          </p:cNvPr>
          <p:cNvSpPr>
            <a:spLocks noGrp="1"/>
          </p:cNvSpPr>
          <p:nvPr>
            <p:ph type="sldNum" sz="quarter" idx="12"/>
          </p:nvPr>
        </p:nvSpPr>
        <p:spPr/>
        <p:txBody>
          <a:bodyPr/>
          <a:lstStyle/>
          <a:p>
            <a:fld id="{2E8C8711-0824-4E01-AA44-7837EA56229E}" type="slidenum">
              <a:rPr lang="en-GB" smtClean="0"/>
              <a:t>‹#›</a:t>
            </a:fld>
            <a:endParaRPr lang="en-GB"/>
          </a:p>
        </p:txBody>
      </p:sp>
    </p:spTree>
    <p:extLst>
      <p:ext uri="{BB962C8B-B14F-4D97-AF65-F5344CB8AC3E}">
        <p14:creationId xmlns:p14="http://schemas.microsoft.com/office/powerpoint/2010/main" val="838958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4C25-079D-30F0-1B19-CCF74DB968E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C578E9F7-161A-5417-3E7D-D524094FBC0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86CBC0F-937B-A2A3-A8A9-EA74EFAB8A56}"/>
              </a:ext>
            </a:extLst>
          </p:cNvPr>
          <p:cNvSpPr>
            <a:spLocks noGrp="1"/>
          </p:cNvSpPr>
          <p:nvPr>
            <p:ph type="dt" sz="half" idx="10"/>
          </p:nvPr>
        </p:nvSpPr>
        <p:spPr/>
        <p:txBody>
          <a:bodyPr/>
          <a:lstStyle/>
          <a:p>
            <a:fld id="{78B1A09D-1747-4A38-AF49-4BB81AD22943}" type="datetimeFigureOut">
              <a:rPr lang="en-GB" smtClean="0"/>
              <a:t>09/04/2026</a:t>
            </a:fld>
            <a:endParaRPr lang="en-GB"/>
          </a:p>
        </p:txBody>
      </p:sp>
      <p:sp>
        <p:nvSpPr>
          <p:cNvPr id="5" name="Footer Placeholder 4">
            <a:extLst>
              <a:ext uri="{FF2B5EF4-FFF2-40B4-BE49-F238E27FC236}">
                <a16:creationId xmlns:a16="http://schemas.microsoft.com/office/drawing/2014/main" id="{8C2FC399-960B-AEA9-BABA-1CAC60CFE3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23FF02-E24D-56AA-6652-E25B027E84E8}"/>
              </a:ext>
            </a:extLst>
          </p:cNvPr>
          <p:cNvSpPr>
            <a:spLocks noGrp="1"/>
          </p:cNvSpPr>
          <p:nvPr>
            <p:ph type="sldNum" sz="quarter" idx="12"/>
          </p:nvPr>
        </p:nvSpPr>
        <p:spPr/>
        <p:txBody>
          <a:bodyPr/>
          <a:lstStyle/>
          <a:p>
            <a:fld id="{2E8C8711-0824-4E01-AA44-7837EA56229E}" type="slidenum">
              <a:rPr lang="en-GB" smtClean="0"/>
              <a:t>‹#›</a:t>
            </a:fld>
            <a:endParaRPr lang="en-GB"/>
          </a:p>
        </p:txBody>
      </p:sp>
    </p:spTree>
    <p:extLst>
      <p:ext uri="{BB962C8B-B14F-4D97-AF65-F5344CB8AC3E}">
        <p14:creationId xmlns:p14="http://schemas.microsoft.com/office/powerpoint/2010/main" val="14321269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6BDB91-3172-D46B-F905-8AD5775F06E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36F4238-48D5-1C4B-9EA1-E188EB41668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8DD1B7-E169-B0A0-0A19-E19AE0B4C984}"/>
              </a:ext>
            </a:extLst>
          </p:cNvPr>
          <p:cNvSpPr>
            <a:spLocks noGrp="1"/>
          </p:cNvSpPr>
          <p:nvPr>
            <p:ph type="dt" sz="half" idx="10"/>
          </p:nvPr>
        </p:nvSpPr>
        <p:spPr/>
        <p:txBody>
          <a:bodyPr/>
          <a:lstStyle/>
          <a:p>
            <a:fld id="{78B1A09D-1747-4A38-AF49-4BB81AD22943}" type="datetimeFigureOut">
              <a:rPr lang="en-GB" smtClean="0"/>
              <a:t>09/04/2026</a:t>
            </a:fld>
            <a:endParaRPr lang="en-GB"/>
          </a:p>
        </p:txBody>
      </p:sp>
      <p:sp>
        <p:nvSpPr>
          <p:cNvPr id="5" name="Footer Placeholder 4">
            <a:extLst>
              <a:ext uri="{FF2B5EF4-FFF2-40B4-BE49-F238E27FC236}">
                <a16:creationId xmlns:a16="http://schemas.microsoft.com/office/drawing/2014/main" id="{B20C0410-F084-0D0B-E7DD-A2411C5A64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DC82DF-610E-DF40-14EC-298CABACC78B}"/>
              </a:ext>
            </a:extLst>
          </p:cNvPr>
          <p:cNvSpPr>
            <a:spLocks noGrp="1"/>
          </p:cNvSpPr>
          <p:nvPr>
            <p:ph type="sldNum" sz="quarter" idx="12"/>
          </p:nvPr>
        </p:nvSpPr>
        <p:spPr/>
        <p:txBody>
          <a:bodyPr/>
          <a:lstStyle/>
          <a:p>
            <a:fld id="{2E8C8711-0824-4E01-AA44-7837EA56229E}" type="slidenum">
              <a:rPr lang="en-GB" smtClean="0"/>
              <a:t>‹#›</a:t>
            </a:fld>
            <a:endParaRPr lang="en-GB"/>
          </a:p>
        </p:txBody>
      </p:sp>
    </p:spTree>
    <p:extLst>
      <p:ext uri="{BB962C8B-B14F-4D97-AF65-F5344CB8AC3E}">
        <p14:creationId xmlns:p14="http://schemas.microsoft.com/office/powerpoint/2010/main" val="159597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Version 5">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18C9E1-9FF3-E411-91EA-389A5C83E6BC}"/>
              </a:ext>
            </a:extLst>
          </p:cNvPr>
          <p:cNvSpPr>
            <a:spLocks noGrp="1"/>
          </p:cNvSpPr>
          <p:nvPr>
            <p:ph type="dt" sz="half" idx="10"/>
          </p:nvPr>
        </p:nvSpPr>
        <p:spPr>
          <a:xfrm>
            <a:off x="838200" y="6356350"/>
            <a:ext cx="2743200" cy="365125"/>
          </a:xfrm>
          <a:prstGeom prst="rect">
            <a:avLst/>
          </a:prstGeom>
        </p:spPr>
        <p:txBody>
          <a:bodyPr/>
          <a:lstStyle/>
          <a:p>
            <a:fld id="{3427D54D-D3A4-4F80-9067-507D13E9518F}" type="datetime4">
              <a:rPr lang="en-US" smtClean="0"/>
              <a:t>April 9, 2026</a:t>
            </a:fld>
            <a:endParaRPr lang="en-US"/>
          </a:p>
        </p:txBody>
      </p:sp>
      <p:sp>
        <p:nvSpPr>
          <p:cNvPr id="3" name="Footer Placeholder 2">
            <a:extLst>
              <a:ext uri="{FF2B5EF4-FFF2-40B4-BE49-F238E27FC236}">
                <a16:creationId xmlns:a16="http://schemas.microsoft.com/office/drawing/2014/main" id="{42835C8F-E7B6-BCE0-4ECB-685385DE75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A5BCD8-9704-24AB-FEA0-1B4537727D78}"/>
              </a:ext>
            </a:extLst>
          </p:cNvPr>
          <p:cNvSpPr>
            <a:spLocks noGrp="1"/>
          </p:cNvSpPr>
          <p:nvPr>
            <p:ph type="sldNum" sz="quarter" idx="12"/>
          </p:nvPr>
        </p:nvSpPr>
        <p:spPr/>
        <p:txBody>
          <a:bodyPr/>
          <a:lstStyle/>
          <a:p>
            <a:fld id="{49E4B518-46CA-334E-8F36-AEA2CE8D45C4}" type="slidenum">
              <a:rPr lang="en-US" smtClean="0"/>
              <a:t>‹#›</a:t>
            </a:fld>
            <a:endParaRPr lang="en-US"/>
          </a:p>
        </p:txBody>
      </p:sp>
      <p:pic>
        <p:nvPicPr>
          <p:cNvPr id="5" name="Picture 4" descr="A blue and pink light&#10;&#10;AI-generated content may be incorrect.">
            <a:extLst>
              <a:ext uri="{FF2B5EF4-FFF2-40B4-BE49-F238E27FC236}">
                <a16:creationId xmlns:a16="http://schemas.microsoft.com/office/drawing/2014/main" id="{8DDEEEEC-7A7E-F7CA-B2F8-927F4A57E15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letter on a black background&#10;&#10;AI-generated content may be incorrect.">
            <a:extLst>
              <a:ext uri="{FF2B5EF4-FFF2-40B4-BE49-F238E27FC236}">
                <a16:creationId xmlns:a16="http://schemas.microsoft.com/office/drawing/2014/main" id="{E77301A4-E33F-5513-DBD8-CB80C91A9411}"/>
              </a:ext>
            </a:extLst>
          </p:cNvPr>
          <p:cNvPicPr>
            <a:picLocks noChangeAspect="1"/>
          </p:cNvPicPr>
          <p:nvPr userDrawn="1"/>
        </p:nvPicPr>
        <p:blipFill>
          <a:blip r:embed="rId3"/>
          <a:stretch>
            <a:fillRect/>
          </a:stretch>
        </p:blipFill>
        <p:spPr>
          <a:xfrm>
            <a:off x="3950313" y="1083492"/>
            <a:ext cx="4291374" cy="710760"/>
          </a:xfrm>
          <a:prstGeom prst="rect">
            <a:avLst/>
          </a:prstGeom>
        </p:spPr>
      </p:pic>
      <p:sp>
        <p:nvSpPr>
          <p:cNvPr id="6" name="Title 1">
            <a:extLst>
              <a:ext uri="{FF2B5EF4-FFF2-40B4-BE49-F238E27FC236}">
                <a16:creationId xmlns:a16="http://schemas.microsoft.com/office/drawing/2014/main" id="{DC73CF81-8119-0439-393D-11A6AB9A236C}"/>
              </a:ext>
            </a:extLst>
          </p:cNvPr>
          <p:cNvSpPr>
            <a:spLocks noGrp="1"/>
          </p:cNvSpPr>
          <p:nvPr>
            <p:ph type="ctrTitle" hasCustomPrompt="1"/>
          </p:nvPr>
        </p:nvSpPr>
        <p:spPr>
          <a:xfrm>
            <a:off x="1524000" y="2165184"/>
            <a:ext cx="9144000" cy="696898"/>
          </a:xfrm>
        </p:spPr>
        <p:txBody>
          <a:bodyPr anchor="ctr">
            <a:normAutofit/>
          </a:bodyPr>
          <a:lstStyle>
            <a:lvl1pPr algn="ctr">
              <a:lnSpc>
                <a:spcPct val="100000"/>
              </a:lnSpc>
              <a:defRPr sz="3600">
                <a:solidFill>
                  <a:schemeClr val="bg1"/>
                </a:solidFill>
              </a:defRPr>
            </a:lvl1pPr>
          </a:lstStyle>
          <a:p>
            <a:r>
              <a:rPr lang="en-US"/>
              <a:t>Click to Add Headline</a:t>
            </a:r>
          </a:p>
        </p:txBody>
      </p:sp>
      <p:sp>
        <p:nvSpPr>
          <p:cNvPr id="8" name="Subtitle 2">
            <a:extLst>
              <a:ext uri="{FF2B5EF4-FFF2-40B4-BE49-F238E27FC236}">
                <a16:creationId xmlns:a16="http://schemas.microsoft.com/office/drawing/2014/main" id="{C88F216E-E551-6795-8862-7F0A45FF617F}"/>
              </a:ext>
            </a:extLst>
          </p:cNvPr>
          <p:cNvSpPr>
            <a:spLocks noGrp="1"/>
          </p:cNvSpPr>
          <p:nvPr>
            <p:ph type="subTitle" idx="1" hasCustomPrompt="1"/>
          </p:nvPr>
        </p:nvSpPr>
        <p:spPr>
          <a:xfrm>
            <a:off x="1524000" y="2953625"/>
            <a:ext cx="9144000" cy="449101"/>
          </a:xfrm>
        </p:spPr>
        <p:txBody>
          <a:bodyPr anchor="ctr">
            <a:normAutofit/>
          </a:bodyPr>
          <a:lstStyle>
            <a:lvl1pPr marL="0" indent="0" algn="ctr">
              <a:lnSpc>
                <a:spcPct val="100000"/>
              </a:lnSpc>
              <a:spcBef>
                <a:spcPts val="0"/>
              </a:spcBef>
              <a:buNone/>
              <a:defRPr sz="2000" b="1"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pic>
        <p:nvPicPr>
          <p:cNvPr id="9" name="Picture 8">
            <a:extLst>
              <a:ext uri="{FF2B5EF4-FFF2-40B4-BE49-F238E27FC236}">
                <a16:creationId xmlns:a16="http://schemas.microsoft.com/office/drawing/2014/main" id="{D8B3AB4B-E3FD-C63D-55EB-8B0E553DCC8C}"/>
              </a:ext>
            </a:extLst>
          </p:cNvPr>
          <p:cNvPicPr>
            <a:picLocks noChangeAspect="1"/>
          </p:cNvPicPr>
          <p:nvPr userDrawn="1"/>
        </p:nvPicPr>
        <p:blipFill>
          <a:blip r:embed="rId4"/>
          <a:stretch>
            <a:fillRect/>
          </a:stretch>
        </p:blipFill>
        <p:spPr>
          <a:xfrm>
            <a:off x="4064977" y="6260971"/>
            <a:ext cx="3886200" cy="296091"/>
          </a:xfrm>
          <a:prstGeom prst="rect">
            <a:avLst/>
          </a:prstGeom>
        </p:spPr>
      </p:pic>
    </p:spTree>
    <p:extLst>
      <p:ext uri="{BB962C8B-B14F-4D97-AF65-F5344CB8AC3E}">
        <p14:creationId xmlns:p14="http://schemas.microsoft.com/office/powerpoint/2010/main" val="2689503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descr="A blue and purple background&#10;&#10;AI-generated content may be incorrect.">
            <a:extLst>
              <a:ext uri="{FF2B5EF4-FFF2-40B4-BE49-F238E27FC236}">
                <a16:creationId xmlns:a16="http://schemas.microsoft.com/office/drawing/2014/main" id="{DEA67573-2F92-CFC5-DD6E-D2B9A6E6615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5415E95-EFB1-B861-60B7-114DAD5C96F6}"/>
              </a:ext>
            </a:extLst>
          </p:cNvPr>
          <p:cNvSpPr>
            <a:spLocks noGrp="1"/>
          </p:cNvSpPr>
          <p:nvPr>
            <p:ph type="title"/>
          </p:nvPr>
        </p:nvSpPr>
        <p:spPr>
          <a:xfrm>
            <a:off x="831850" y="712150"/>
            <a:ext cx="4776470" cy="3189290"/>
          </a:xfrm>
        </p:spPr>
        <p:txBody>
          <a:bodyPr anchor="b">
            <a:normAutofit/>
          </a:bodyPr>
          <a:lstStyle>
            <a:lvl1pPr>
              <a:lnSpc>
                <a:spcPct val="100000"/>
              </a:lnSpc>
              <a:spcBef>
                <a:spcPts val="0"/>
              </a:spcBef>
              <a:defRPr sz="4000">
                <a:solidFill>
                  <a:schemeClr val="bg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EF20FE9-FC5A-AB82-F953-4E6DF424C080}"/>
              </a:ext>
            </a:extLst>
          </p:cNvPr>
          <p:cNvSpPr>
            <a:spLocks noGrp="1"/>
          </p:cNvSpPr>
          <p:nvPr>
            <p:ph type="body" idx="1" hasCustomPrompt="1"/>
          </p:nvPr>
        </p:nvSpPr>
        <p:spPr>
          <a:xfrm>
            <a:off x="831850" y="4190682"/>
            <a:ext cx="4776470" cy="558799"/>
          </a:xfrm>
        </p:spPr>
        <p:txBody>
          <a:bodyPr anchor="ctr">
            <a:normAutofit/>
          </a:bodyPr>
          <a:lstStyle>
            <a:lvl1pPr marL="0" indent="0">
              <a:lnSpc>
                <a:spcPct val="100000"/>
              </a:lnSpc>
              <a:spcBef>
                <a:spcPts val="0"/>
              </a:spcBef>
              <a:buNone/>
              <a:defRPr sz="2000" b="1">
                <a:solidFill>
                  <a:srgbClr val="EE45AC"/>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add Sub Headline</a:t>
            </a:r>
          </a:p>
        </p:txBody>
      </p:sp>
      <p:sp>
        <p:nvSpPr>
          <p:cNvPr id="5" name="Footer Placeholder 4">
            <a:extLst>
              <a:ext uri="{FF2B5EF4-FFF2-40B4-BE49-F238E27FC236}">
                <a16:creationId xmlns:a16="http://schemas.microsoft.com/office/drawing/2014/main" id="{E315CE18-F55C-A69B-4BBA-4812C55795B6}"/>
              </a:ext>
            </a:extLst>
          </p:cNvPr>
          <p:cNvSpPr>
            <a:spLocks noGrp="1"/>
          </p:cNvSpPr>
          <p:nvPr>
            <p:ph type="ftr" sz="quarter" idx="11"/>
          </p:nvPr>
        </p:nvSpPr>
        <p:spPr/>
        <p:txBody>
          <a:bodyPr/>
          <a:lstStyle/>
          <a:p>
            <a:endParaRPr lang="en-US"/>
          </a:p>
        </p:txBody>
      </p:sp>
      <p:pic>
        <p:nvPicPr>
          <p:cNvPr id="10" name="Picture 9" descr="A white letter on a black background&#10;&#10;AI-generated content may be incorrect.">
            <a:extLst>
              <a:ext uri="{FF2B5EF4-FFF2-40B4-BE49-F238E27FC236}">
                <a16:creationId xmlns:a16="http://schemas.microsoft.com/office/drawing/2014/main" id="{25963CEA-379C-5800-F08A-2E27BE29F540}"/>
              </a:ext>
            </a:extLst>
          </p:cNvPr>
          <p:cNvPicPr>
            <a:picLocks noChangeAspect="1"/>
          </p:cNvPicPr>
          <p:nvPr userDrawn="1"/>
        </p:nvPicPr>
        <p:blipFill>
          <a:blip r:embed="rId3"/>
          <a:stretch>
            <a:fillRect/>
          </a:stretch>
        </p:blipFill>
        <p:spPr>
          <a:xfrm>
            <a:off x="806450" y="5531948"/>
            <a:ext cx="3785870" cy="627036"/>
          </a:xfrm>
          <a:prstGeom prst="rect">
            <a:avLst/>
          </a:prstGeom>
        </p:spPr>
      </p:pic>
      <p:sp>
        <p:nvSpPr>
          <p:cNvPr id="4" name="Date Placeholder 1">
            <a:extLst>
              <a:ext uri="{FF2B5EF4-FFF2-40B4-BE49-F238E27FC236}">
                <a16:creationId xmlns:a16="http://schemas.microsoft.com/office/drawing/2014/main" id="{5487E086-FED7-594E-5EA0-B9D85C91D3BC}"/>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3466199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2" name="Title 1">
            <a:extLst>
              <a:ext uri="{FF2B5EF4-FFF2-40B4-BE49-F238E27FC236}">
                <a16:creationId xmlns:a16="http://schemas.microsoft.com/office/drawing/2014/main" id="{47631DE3-B82E-C45E-60B9-5A20FB798F4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20" name="Picture 19" descr="A black and blue symbol&#10;&#10;AI-generated content may be incorrect.">
            <a:extLst>
              <a:ext uri="{FF2B5EF4-FFF2-40B4-BE49-F238E27FC236}">
                <a16:creationId xmlns:a16="http://schemas.microsoft.com/office/drawing/2014/main" id="{20E09215-C3CD-F354-B2E7-DEA6AAA0A718}"/>
              </a:ext>
            </a:extLst>
          </p:cNvPr>
          <p:cNvPicPr>
            <a:picLocks noChangeAspect="1"/>
          </p:cNvPicPr>
          <p:nvPr userDrawn="1"/>
        </p:nvPicPr>
        <p:blipFill>
          <a:blip r:embed="rId3"/>
          <a:stretch>
            <a:fillRect/>
          </a:stretch>
        </p:blipFill>
        <p:spPr>
          <a:xfrm>
            <a:off x="371789" y="439420"/>
            <a:ext cx="553782" cy="489174"/>
          </a:xfrm>
          <a:prstGeom prst="rect">
            <a:avLst/>
          </a:prstGeom>
        </p:spPr>
      </p:pic>
      <p:grpSp>
        <p:nvGrpSpPr>
          <p:cNvPr id="28" name="Group 27">
            <a:extLst>
              <a:ext uri="{FF2B5EF4-FFF2-40B4-BE49-F238E27FC236}">
                <a16:creationId xmlns:a16="http://schemas.microsoft.com/office/drawing/2014/main" id="{6C581095-D764-29CD-721C-44F34163B4FC}"/>
              </a:ext>
            </a:extLst>
          </p:cNvPr>
          <p:cNvGrpSpPr/>
          <p:nvPr userDrawn="1"/>
        </p:nvGrpSpPr>
        <p:grpSpPr>
          <a:xfrm>
            <a:off x="371789" y="1428703"/>
            <a:ext cx="11358095" cy="4419438"/>
            <a:chOff x="838200" y="1286686"/>
            <a:chExt cx="11041868" cy="4284627"/>
          </a:xfrm>
        </p:grpSpPr>
        <p:grpSp>
          <p:nvGrpSpPr>
            <p:cNvPr id="27" name="Group 26">
              <a:extLst>
                <a:ext uri="{FF2B5EF4-FFF2-40B4-BE49-F238E27FC236}">
                  <a16:creationId xmlns:a16="http://schemas.microsoft.com/office/drawing/2014/main" id="{E003B678-F5DF-8BB2-0565-76D5F5CEF88A}"/>
                </a:ext>
              </a:extLst>
            </p:cNvPr>
            <p:cNvGrpSpPr/>
            <p:nvPr userDrawn="1"/>
          </p:nvGrpSpPr>
          <p:grpSpPr>
            <a:xfrm>
              <a:off x="838200" y="1286686"/>
              <a:ext cx="3540498" cy="4284627"/>
              <a:chOff x="838200" y="1286686"/>
              <a:chExt cx="3540498" cy="4284627"/>
            </a:xfrm>
          </p:grpSpPr>
          <p:sp>
            <p:nvSpPr>
              <p:cNvPr id="8" name="Rectangle 7">
                <a:extLst>
                  <a:ext uri="{FF2B5EF4-FFF2-40B4-BE49-F238E27FC236}">
                    <a16:creationId xmlns:a16="http://schemas.microsoft.com/office/drawing/2014/main" id="{6C1D2782-F90A-F5AB-E0F7-E08D34E56DB1}"/>
                  </a:ext>
                </a:extLst>
              </p:cNvPr>
              <p:cNvSpPr/>
              <p:nvPr userDrawn="1"/>
            </p:nvSpPr>
            <p:spPr>
              <a:xfrm>
                <a:off x="838200" y="2169186"/>
                <a:ext cx="3540498" cy="3402127"/>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2B4BCC9-248C-6636-CD47-41153A2E55D2}"/>
                  </a:ext>
                </a:extLst>
              </p:cNvPr>
              <p:cNvSpPr/>
              <p:nvPr userDrawn="1"/>
            </p:nvSpPr>
            <p:spPr>
              <a:xfrm>
                <a:off x="838200" y="1286686"/>
                <a:ext cx="3540498" cy="882502"/>
              </a:xfrm>
              <a:prstGeom prst="rect">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22233"/>
                  </a:solidFill>
                </a:endParaRPr>
              </a:p>
            </p:txBody>
          </p:sp>
        </p:grpSp>
        <p:grpSp>
          <p:nvGrpSpPr>
            <p:cNvPr id="26" name="Group 25">
              <a:extLst>
                <a:ext uri="{FF2B5EF4-FFF2-40B4-BE49-F238E27FC236}">
                  <a16:creationId xmlns:a16="http://schemas.microsoft.com/office/drawing/2014/main" id="{71EB544F-7D91-9EE7-FFF3-19EFD1616591}"/>
                </a:ext>
              </a:extLst>
            </p:cNvPr>
            <p:cNvGrpSpPr/>
            <p:nvPr userDrawn="1"/>
          </p:nvGrpSpPr>
          <p:grpSpPr>
            <a:xfrm>
              <a:off x="4588885" y="1286686"/>
              <a:ext cx="3540498" cy="4284627"/>
              <a:chOff x="4602480" y="1286686"/>
              <a:chExt cx="3540498" cy="4284627"/>
            </a:xfrm>
          </p:grpSpPr>
          <p:sp>
            <p:nvSpPr>
              <p:cNvPr id="21" name="Rectangle 20">
                <a:extLst>
                  <a:ext uri="{FF2B5EF4-FFF2-40B4-BE49-F238E27FC236}">
                    <a16:creationId xmlns:a16="http://schemas.microsoft.com/office/drawing/2014/main" id="{3148B154-DC91-E172-F8D6-5F689535D517}"/>
                  </a:ext>
                </a:extLst>
              </p:cNvPr>
              <p:cNvSpPr/>
              <p:nvPr userDrawn="1"/>
            </p:nvSpPr>
            <p:spPr>
              <a:xfrm>
                <a:off x="4602480" y="2169186"/>
                <a:ext cx="3540498" cy="3402127"/>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6FB17F3-B2E0-B994-3EA5-2BF279AFAD6F}"/>
                  </a:ext>
                </a:extLst>
              </p:cNvPr>
              <p:cNvSpPr/>
              <p:nvPr userDrawn="1"/>
            </p:nvSpPr>
            <p:spPr>
              <a:xfrm>
                <a:off x="4602480" y="1286686"/>
                <a:ext cx="3540498" cy="882502"/>
              </a:xfrm>
              <a:prstGeom prst="rect">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22233"/>
                  </a:solidFill>
                </a:endParaRPr>
              </a:p>
            </p:txBody>
          </p:sp>
        </p:grpSp>
        <p:grpSp>
          <p:nvGrpSpPr>
            <p:cNvPr id="25" name="Group 24">
              <a:extLst>
                <a:ext uri="{FF2B5EF4-FFF2-40B4-BE49-F238E27FC236}">
                  <a16:creationId xmlns:a16="http://schemas.microsoft.com/office/drawing/2014/main" id="{BAF744A6-9DBD-B042-E48E-2432600D58EE}"/>
                </a:ext>
              </a:extLst>
            </p:cNvPr>
            <p:cNvGrpSpPr/>
            <p:nvPr userDrawn="1"/>
          </p:nvGrpSpPr>
          <p:grpSpPr>
            <a:xfrm>
              <a:off x="8339570" y="1286686"/>
              <a:ext cx="3540498" cy="4284627"/>
              <a:chOff x="8339570" y="1286686"/>
              <a:chExt cx="3540498" cy="4284627"/>
            </a:xfrm>
          </p:grpSpPr>
          <p:sp>
            <p:nvSpPr>
              <p:cNvPr id="23" name="Rectangle 22">
                <a:extLst>
                  <a:ext uri="{FF2B5EF4-FFF2-40B4-BE49-F238E27FC236}">
                    <a16:creationId xmlns:a16="http://schemas.microsoft.com/office/drawing/2014/main" id="{0BA3E5F2-D626-8C0D-F0CB-76B95CF7D263}"/>
                  </a:ext>
                </a:extLst>
              </p:cNvPr>
              <p:cNvSpPr/>
              <p:nvPr userDrawn="1"/>
            </p:nvSpPr>
            <p:spPr>
              <a:xfrm>
                <a:off x="8339570" y="2169186"/>
                <a:ext cx="3540498" cy="3402127"/>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5C02FD1-182C-F026-5811-606586E7F433}"/>
                  </a:ext>
                </a:extLst>
              </p:cNvPr>
              <p:cNvSpPr/>
              <p:nvPr userDrawn="1"/>
            </p:nvSpPr>
            <p:spPr>
              <a:xfrm>
                <a:off x="8339570" y="1286686"/>
                <a:ext cx="3540498" cy="882502"/>
              </a:xfrm>
              <a:prstGeom prst="rect">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22233"/>
                  </a:solidFill>
                </a:endParaRPr>
              </a:p>
            </p:txBody>
          </p:sp>
        </p:grpSp>
      </p:grpSp>
      <p:sp>
        <p:nvSpPr>
          <p:cNvPr id="30" name="Text Placeholder 29">
            <a:extLst>
              <a:ext uri="{FF2B5EF4-FFF2-40B4-BE49-F238E27FC236}">
                <a16:creationId xmlns:a16="http://schemas.microsoft.com/office/drawing/2014/main" id="{E508D1EA-6B92-5C7A-7C5B-7D7DE84B94F4}"/>
              </a:ext>
            </a:extLst>
          </p:cNvPr>
          <p:cNvSpPr>
            <a:spLocks noGrp="1"/>
          </p:cNvSpPr>
          <p:nvPr>
            <p:ph type="body" sz="quarter" idx="11" hasCustomPrompt="1"/>
          </p:nvPr>
        </p:nvSpPr>
        <p:spPr>
          <a:xfrm>
            <a:off x="560833" y="1578864"/>
            <a:ext cx="3282236" cy="589661"/>
          </a:xfrm>
        </p:spPr>
        <p:txBody>
          <a:bodyPr anchor="ctr">
            <a:normAutofit/>
          </a:bodyPr>
          <a:lstStyle>
            <a:lvl1pPr>
              <a:lnSpc>
                <a:spcPct val="100000"/>
              </a:lnSpc>
              <a:spcBef>
                <a:spcPts val="0"/>
              </a:spcBef>
              <a:defRPr sz="2000" b="1">
                <a:solidFill>
                  <a:schemeClr val="bg2"/>
                </a:solidFill>
                <a:latin typeface="Quicksand Bold" pitchFamily="2" charset="0"/>
              </a:defRPr>
            </a:lvl1pPr>
          </a:lstStyle>
          <a:p>
            <a:pPr lvl="0"/>
            <a:r>
              <a:rPr lang="en-US"/>
              <a:t>TEXT HERE</a:t>
            </a:r>
          </a:p>
        </p:txBody>
      </p:sp>
      <p:sp>
        <p:nvSpPr>
          <p:cNvPr id="31" name="Text Placeholder 29">
            <a:extLst>
              <a:ext uri="{FF2B5EF4-FFF2-40B4-BE49-F238E27FC236}">
                <a16:creationId xmlns:a16="http://schemas.microsoft.com/office/drawing/2014/main" id="{BDBAA23D-EED0-1A9B-FFD6-5B8AB6F1034A}"/>
              </a:ext>
            </a:extLst>
          </p:cNvPr>
          <p:cNvSpPr>
            <a:spLocks noGrp="1"/>
          </p:cNvSpPr>
          <p:nvPr>
            <p:ph type="body" sz="quarter" idx="12" hasCustomPrompt="1"/>
          </p:nvPr>
        </p:nvSpPr>
        <p:spPr>
          <a:xfrm>
            <a:off x="4398733" y="1578864"/>
            <a:ext cx="3282236" cy="589661"/>
          </a:xfrm>
        </p:spPr>
        <p:txBody>
          <a:bodyPr anchor="ctr">
            <a:normAutofit/>
          </a:bodyPr>
          <a:lstStyle>
            <a:lvl1pPr>
              <a:lnSpc>
                <a:spcPct val="100000"/>
              </a:lnSpc>
              <a:spcBef>
                <a:spcPts val="0"/>
              </a:spcBef>
              <a:defRPr sz="2000" b="1">
                <a:latin typeface="Quicksand Bold" pitchFamily="2" charset="0"/>
              </a:defRPr>
            </a:lvl1pPr>
          </a:lstStyle>
          <a:p>
            <a:pPr lvl="0"/>
            <a:r>
              <a:rPr lang="en-US"/>
              <a:t>TEXT HERE</a:t>
            </a:r>
          </a:p>
        </p:txBody>
      </p:sp>
      <p:sp>
        <p:nvSpPr>
          <p:cNvPr id="32" name="Text Placeholder 29">
            <a:extLst>
              <a:ext uri="{FF2B5EF4-FFF2-40B4-BE49-F238E27FC236}">
                <a16:creationId xmlns:a16="http://schemas.microsoft.com/office/drawing/2014/main" id="{DB8143F1-CF25-C577-195A-E4F46AA85737}"/>
              </a:ext>
            </a:extLst>
          </p:cNvPr>
          <p:cNvSpPr>
            <a:spLocks noGrp="1"/>
          </p:cNvSpPr>
          <p:nvPr>
            <p:ph type="body" sz="quarter" idx="13" hasCustomPrompt="1"/>
          </p:nvPr>
        </p:nvSpPr>
        <p:spPr>
          <a:xfrm>
            <a:off x="8271358" y="1578864"/>
            <a:ext cx="3282236" cy="589661"/>
          </a:xfrm>
        </p:spPr>
        <p:txBody>
          <a:bodyPr anchor="ctr">
            <a:normAutofit/>
          </a:bodyPr>
          <a:lstStyle>
            <a:lvl1pPr>
              <a:lnSpc>
                <a:spcPct val="100000"/>
              </a:lnSpc>
              <a:spcBef>
                <a:spcPts val="0"/>
              </a:spcBef>
              <a:defRPr sz="2000" b="1">
                <a:latin typeface="Quicksand Bold" pitchFamily="2" charset="0"/>
              </a:defRPr>
            </a:lvl1pPr>
          </a:lstStyle>
          <a:p>
            <a:pPr lvl="0"/>
            <a:r>
              <a:rPr lang="en-US"/>
              <a:t>TEXT HERE</a:t>
            </a:r>
          </a:p>
        </p:txBody>
      </p:sp>
      <p:sp>
        <p:nvSpPr>
          <p:cNvPr id="33" name="Text Placeholder 29">
            <a:extLst>
              <a:ext uri="{FF2B5EF4-FFF2-40B4-BE49-F238E27FC236}">
                <a16:creationId xmlns:a16="http://schemas.microsoft.com/office/drawing/2014/main" id="{A8786537-7660-671E-D7F4-B22953F893C6}"/>
              </a:ext>
            </a:extLst>
          </p:cNvPr>
          <p:cNvSpPr>
            <a:spLocks noGrp="1"/>
          </p:cNvSpPr>
          <p:nvPr>
            <p:ph type="body" sz="quarter" idx="14" hasCustomPrompt="1"/>
          </p:nvPr>
        </p:nvSpPr>
        <p:spPr>
          <a:xfrm>
            <a:off x="560833" y="2516987"/>
            <a:ext cx="3282236" cy="3054326"/>
          </a:xfrm>
        </p:spPr>
        <p:txBody>
          <a:bodyPr anchor="t">
            <a:normAutofit/>
          </a:bodyPr>
          <a:lstStyle>
            <a:lvl1pPr>
              <a:lnSpc>
                <a:spcPct val="100000"/>
              </a:lnSpc>
              <a:spcBef>
                <a:spcPts val="0"/>
              </a:spcBef>
              <a:defRPr sz="1600" b="0">
                <a:solidFill>
                  <a:schemeClr val="bg1"/>
                </a:solidFill>
                <a:latin typeface="+mj-lt"/>
              </a:defRPr>
            </a:lvl1pPr>
          </a:lstStyle>
          <a:p>
            <a:pPr lvl="0"/>
            <a:r>
              <a:rPr lang="en-US"/>
              <a:t>Text Here</a:t>
            </a:r>
          </a:p>
        </p:txBody>
      </p:sp>
      <p:sp>
        <p:nvSpPr>
          <p:cNvPr id="34" name="Text Placeholder 29">
            <a:extLst>
              <a:ext uri="{FF2B5EF4-FFF2-40B4-BE49-F238E27FC236}">
                <a16:creationId xmlns:a16="http://schemas.microsoft.com/office/drawing/2014/main" id="{1CAF6D60-BAF0-49F4-FC51-9D4FEE5236AE}"/>
              </a:ext>
            </a:extLst>
          </p:cNvPr>
          <p:cNvSpPr>
            <a:spLocks noGrp="1"/>
          </p:cNvSpPr>
          <p:nvPr>
            <p:ph type="body" sz="quarter" idx="15" hasCustomPrompt="1"/>
          </p:nvPr>
        </p:nvSpPr>
        <p:spPr>
          <a:xfrm>
            <a:off x="4398733" y="2516987"/>
            <a:ext cx="3282236" cy="3054326"/>
          </a:xfrm>
        </p:spPr>
        <p:txBody>
          <a:bodyPr anchor="t">
            <a:normAutofit/>
          </a:bodyPr>
          <a:lstStyle>
            <a:lvl1pPr>
              <a:lnSpc>
                <a:spcPct val="100000"/>
              </a:lnSpc>
              <a:spcBef>
                <a:spcPts val="0"/>
              </a:spcBef>
              <a:defRPr sz="1600" b="0">
                <a:solidFill>
                  <a:schemeClr val="bg1"/>
                </a:solidFill>
                <a:latin typeface="+mj-lt"/>
              </a:defRPr>
            </a:lvl1pPr>
          </a:lstStyle>
          <a:p>
            <a:pPr lvl="0"/>
            <a:r>
              <a:rPr lang="en-US"/>
              <a:t>Text Here</a:t>
            </a:r>
          </a:p>
        </p:txBody>
      </p:sp>
      <p:sp>
        <p:nvSpPr>
          <p:cNvPr id="35" name="Text Placeholder 29">
            <a:extLst>
              <a:ext uri="{FF2B5EF4-FFF2-40B4-BE49-F238E27FC236}">
                <a16:creationId xmlns:a16="http://schemas.microsoft.com/office/drawing/2014/main" id="{4F689B8E-05D4-9C4A-A2F4-43D173092070}"/>
              </a:ext>
            </a:extLst>
          </p:cNvPr>
          <p:cNvSpPr>
            <a:spLocks noGrp="1"/>
          </p:cNvSpPr>
          <p:nvPr>
            <p:ph type="body" sz="quarter" idx="16" hasCustomPrompt="1"/>
          </p:nvPr>
        </p:nvSpPr>
        <p:spPr>
          <a:xfrm>
            <a:off x="8267819" y="2516987"/>
            <a:ext cx="3282236" cy="3054326"/>
          </a:xfrm>
        </p:spPr>
        <p:txBody>
          <a:bodyPr anchor="t">
            <a:normAutofit/>
          </a:bodyPr>
          <a:lstStyle>
            <a:lvl1pPr>
              <a:lnSpc>
                <a:spcPct val="100000"/>
              </a:lnSpc>
              <a:spcBef>
                <a:spcPts val="0"/>
              </a:spcBef>
              <a:defRPr sz="1600" b="0">
                <a:solidFill>
                  <a:schemeClr val="bg1"/>
                </a:solidFill>
                <a:latin typeface="+mj-lt"/>
              </a:defRPr>
            </a:lvl1pPr>
          </a:lstStyle>
          <a:p>
            <a:pPr lvl="0"/>
            <a:r>
              <a:rPr lang="en-US"/>
              <a:t>Text Here</a:t>
            </a:r>
          </a:p>
        </p:txBody>
      </p:sp>
      <p:sp>
        <p:nvSpPr>
          <p:cNvPr id="3" name="Date Placeholder 1">
            <a:extLst>
              <a:ext uri="{FF2B5EF4-FFF2-40B4-BE49-F238E27FC236}">
                <a16:creationId xmlns:a16="http://schemas.microsoft.com/office/drawing/2014/main" id="{EF4922AC-4571-E9DD-8A28-ED1BD0EC8563}"/>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278317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2" name="Title 1">
            <a:extLst>
              <a:ext uri="{FF2B5EF4-FFF2-40B4-BE49-F238E27FC236}">
                <a16:creationId xmlns:a16="http://schemas.microsoft.com/office/drawing/2014/main" id="{47631DE3-B82E-C45E-60B9-5A20FB798F43}"/>
              </a:ext>
            </a:extLst>
          </p:cNvPr>
          <p:cNvSpPr>
            <a:spLocks noGrp="1"/>
          </p:cNvSpPr>
          <p:nvPr>
            <p:ph type="title"/>
          </p:nvPr>
        </p:nvSpPr>
        <p:spPr>
          <a:xfrm>
            <a:off x="258226" y="1053297"/>
            <a:ext cx="4543532" cy="2451903"/>
          </a:xfrm>
        </p:spPr>
        <p:txBody>
          <a:bodyPr anchor="t">
            <a:normAutofit/>
          </a:bodyPr>
          <a:lstStyle>
            <a:lvl1pPr>
              <a:defRPr sz="4000"/>
            </a:lvl1pPr>
          </a:lstStyle>
          <a:p>
            <a:r>
              <a:rPr lang="en-GB"/>
              <a:t>Click to edit Master title style</a:t>
            </a:r>
            <a:endParaRPr lang="en-US"/>
          </a:p>
        </p:txBody>
      </p:sp>
      <p:sp>
        <p:nvSpPr>
          <p:cNvPr id="50" name="Freeform: Shape 49">
            <a:extLst>
              <a:ext uri="{FF2B5EF4-FFF2-40B4-BE49-F238E27FC236}">
                <a16:creationId xmlns:a16="http://schemas.microsoft.com/office/drawing/2014/main" id="{E215F7BA-DCDE-512E-FB12-0B367B1FA763}"/>
              </a:ext>
            </a:extLst>
          </p:cNvPr>
          <p:cNvSpPr/>
          <p:nvPr userDrawn="1"/>
        </p:nvSpPr>
        <p:spPr>
          <a:xfrm>
            <a:off x="0" y="4540642"/>
            <a:ext cx="5623560" cy="1388779"/>
          </a:xfrm>
          <a:custGeom>
            <a:avLst/>
            <a:gdLst>
              <a:gd name="connsiteX0" fmla="*/ 0 w 5623560"/>
              <a:gd name="connsiteY0" fmla="*/ 0 h 1388779"/>
              <a:gd name="connsiteX1" fmla="*/ 5465211 w 5623560"/>
              <a:gd name="connsiteY1" fmla="*/ 0 h 1388779"/>
              <a:gd name="connsiteX2" fmla="*/ 5623560 w 5623560"/>
              <a:gd name="connsiteY2" fmla="*/ 158349 h 1388779"/>
              <a:gd name="connsiteX3" fmla="*/ 5623560 w 5623560"/>
              <a:gd name="connsiteY3" fmla="*/ 1230430 h 1388779"/>
              <a:gd name="connsiteX4" fmla="*/ 5465211 w 5623560"/>
              <a:gd name="connsiteY4" fmla="*/ 1388779 h 1388779"/>
              <a:gd name="connsiteX5" fmla="*/ 0 w 5623560"/>
              <a:gd name="connsiteY5" fmla="*/ 1388779 h 138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3560" h="1388779">
                <a:moveTo>
                  <a:pt x="0" y="0"/>
                </a:moveTo>
                <a:lnTo>
                  <a:pt x="5465211" y="0"/>
                </a:lnTo>
                <a:cubicBezTo>
                  <a:pt x="5552665" y="0"/>
                  <a:pt x="5623560" y="70895"/>
                  <a:pt x="5623560" y="158349"/>
                </a:cubicBezTo>
                <a:lnTo>
                  <a:pt x="5623560" y="1230430"/>
                </a:lnTo>
                <a:cubicBezTo>
                  <a:pt x="5623560" y="1317884"/>
                  <a:pt x="5552665" y="1388779"/>
                  <a:pt x="5465211" y="1388779"/>
                </a:cubicBezTo>
                <a:lnTo>
                  <a:pt x="0" y="1388779"/>
                </a:lnTo>
                <a:close/>
              </a:path>
            </a:pathLst>
          </a:cu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Text Placeholder 2">
            <a:extLst>
              <a:ext uri="{FF2B5EF4-FFF2-40B4-BE49-F238E27FC236}">
                <a16:creationId xmlns:a16="http://schemas.microsoft.com/office/drawing/2014/main" id="{B234DA16-58F2-3AD8-B6B9-CB6A9062E27D}"/>
              </a:ext>
            </a:extLst>
          </p:cNvPr>
          <p:cNvSpPr>
            <a:spLocks noGrp="1"/>
          </p:cNvSpPr>
          <p:nvPr>
            <p:ph type="body" idx="1" hasCustomPrompt="1"/>
          </p:nvPr>
        </p:nvSpPr>
        <p:spPr>
          <a:xfrm>
            <a:off x="258226" y="3681199"/>
            <a:ext cx="4528291" cy="558799"/>
          </a:xfrm>
        </p:spPr>
        <p:txBody>
          <a:bodyPr anchor="ctr"/>
          <a:lstStyle>
            <a:lvl1pPr marL="0" indent="0">
              <a:lnSpc>
                <a:spcPct val="100000"/>
              </a:lnSpc>
              <a:spcBef>
                <a:spcPts val="0"/>
              </a:spcBef>
              <a:buNone/>
              <a:defRPr sz="2400" b="1">
                <a:solidFill>
                  <a:srgbClr val="6680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add Sub Headline</a:t>
            </a:r>
          </a:p>
        </p:txBody>
      </p:sp>
      <p:sp>
        <p:nvSpPr>
          <p:cNvPr id="40" name="Text Placeholder 29">
            <a:extLst>
              <a:ext uri="{FF2B5EF4-FFF2-40B4-BE49-F238E27FC236}">
                <a16:creationId xmlns:a16="http://schemas.microsoft.com/office/drawing/2014/main" id="{2A8EDB84-0A65-30B6-7233-C1800238786B}"/>
              </a:ext>
            </a:extLst>
          </p:cNvPr>
          <p:cNvSpPr>
            <a:spLocks noGrp="1"/>
          </p:cNvSpPr>
          <p:nvPr>
            <p:ph type="body" sz="quarter" idx="14" hasCustomPrompt="1"/>
          </p:nvPr>
        </p:nvSpPr>
        <p:spPr>
          <a:xfrm>
            <a:off x="5913121" y="1899920"/>
            <a:ext cx="5939656" cy="4029502"/>
          </a:xfrm>
        </p:spPr>
        <p:txBody>
          <a:bodyPr anchor="t">
            <a:normAutofit/>
          </a:bodyPr>
          <a:lstStyle>
            <a:lvl1pPr>
              <a:lnSpc>
                <a:spcPct val="100000"/>
              </a:lnSpc>
              <a:spcBef>
                <a:spcPts val="0"/>
              </a:spcBef>
              <a:defRPr sz="1600" b="0">
                <a:solidFill>
                  <a:srgbClr val="212232"/>
                </a:solidFill>
                <a:latin typeface="+mn-lt"/>
              </a:defRPr>
            </a:lvl1pPr>
          </a:lstStyle>
          <a:p>
            <a:pPr lvl="0"/>
            <a:r>
              <a:rPr lang="en-US"/>
              <a:t>Text Here</a:t>
            </a:r>
          </a:p>
        </p:txBody>
      </p:sp>
      <p:sp>
        <p:nvSpPr>
          <p:cNvPr id="42" name="Text Placeholder 29">
            <a:extLst>
              <a:ext uri="{FF2B5EF4-FFF2-40B4-BE49-F238E27FC236}">
                <a16:creationId xmlns:a16="http://schemas.microsoft.com/office/drawing/2014/main" id="{3928B5D3-60BF-C0B1-9039-43929A878510}"/>
              </a:ext>
            </a:extLst>
          </p:cNvPr>
          <p:cNvSpPr>
            <a:spLocks noGrp="1"/>
          </p:cNvSpPr>
          <p:nvPr>
            <p:ph type="body" sz="quarter" idx="15" hasCustomPrompt="1"/>
          </p:nvPr>
        </p:nvSpPr>
        <p:spPr>
          <a:xfrm>
            <a:off x="5913121" y="1053297"/>
            <a:ext cx="5939656" cy="743533"/>
          </a:xfrm>
        </p:spPr>
        <p:txBody>
          <a:bodyPr anchor="ctr">
            <a:normAutofit/>
          </a:bodyPr>
          <a:lstStyle>
            <a:lvl1pPr>
              <a:lnSpc>
                <a:spcPct val="100000"/>
              </a:lnSpc>
              <a:spcBef>
                <a:spcPts val="0"/>
              </a:spcBef>
              <a:defRPr sz="2000" b="1">
                <a:solidFill>
                  <a:srgbClr val="212232"/>
                </a:solidFill>
                <a:latin typeface="+mn-lt"/>
              </a:defRPr>
            </a:lvl1pPr>
          </a:lstStyle>
          <a:p>
            <a:pPr lvl="0"/>
            <a:r>
              <a:rPr lang="en-US"/>
              <a:t>Text Here</a:t>
            </a:r>
          </a:p>
        </p:txBody>
      </p:sp>
      <p:sp>
        <p:nvSpPr>
          <p:cNvPr id="43" name="Text Placeholder 29">
            <a:extLst>
              <a:ext uri="{FF2B5EF4-FFF2-40B4-BE49-F238E27FC236}">
                <a16:creationId xmlns:a16="http://schemas.microsoft.com/office/drawing/2014/main" id="{7FDF6099-D93A-D097-8DAE-9961141DD3F0}"/>
              </a:ext>
            </a:extLst>
          </p:cNvPr>
          <p:cNvSpPr>
            <a:spLocks noGrp="1"/>
          </p:cNvSpPr>
          <p:nvPr>
            <p:ph type="body" sz="quarter" idx="16" hasCustomPrompt="1"/>
          </p:nvPr>
        </p:nvSpPr>
        <p:spPr>
          <a:xfrm>
            <a:off x="308258" y="5173980"/>
            <a:ext cx="4355452" cy="546100"/>
          </a:xfrm>
        </p:spPr>
        <p:txBody>
          <a:bodyPr anchor="ctr">
            <a:normAutofit/>
          </a:bodyPr>
          <a:lstStyle>
            <a:lvl1pPr>
              <a:lnSpc>
                <a:spcPct val="100000"/>
              </a:lnSpc>
              <a:spcBef>
                <a:spcPts val="0"/>
              </a:spcBef>
              <a:defRPr sz="1600" b="0">
                <a:solidFill>
                  <a:schemeClr val="bg1"/>
                </a:solidFill>
                <a:latin typeface="+mn-lt"/>
              </a:defRPr>
            </a:lvl1pPr>
          </a:lstStyle>
          <a:p>
            <a:pPr lvl="0"/>
            <a:r>
              <a:rPr lang="en-US"/>
              <a:t>Text Here</a:t>
            </a:r>
          </a:p>
        </p:txBody>
      </p:sp>
      <p:grpSp>
        <p:nvGrpSpPr>
          <p:cNvPr id="48" name="Group 47">
            <a:extLst>
              <a:ext uri="{FF2B5EF4-FFF2-40B4-BE49-F238E27FC236}">
                <a16:creationId xmlns:a16="http://schemas.microsoft.com/office/drawing/2014/main" id="{FAD302F1-DC8F-D911-D2FE-D5CA0634AE7A}"/>
              </a:ext>
            </a:extLst>
          </p:cNvPr>
          <p:cNvGrpSpPr/>
          <p:nvPr userDrawn="1"/>
        </p:nvGrpSpPr>
        <p:grpSpPr>
          <a:xfrm>
            <a:off x="385691" y="4695411"/>
            <a:ext cx="630378" cy="385916"/>
            <a:chOff x="-1469509" y="1831898"/>
            <a:chExt cx="499872" cy="306020"/>
          </a:xfrm>
          <a:solidFill>
            <a:srgbClr val="EE45AC"/>
          </a:solidFill>
        </p:grpSpPr>
        <p:sp>
          <p:nvSpPr>
            <p:cNvPr id="47" name="Freeform: Shape 46">
              <a:extLst>
                <a:ext uri="{FF2B5EF4-FFF2-40B4-BE49-F238E27FC236}">
                  <a16:creationId xmlns:a16="http://schemas.microsoft.com/office/drawing/2014/main" id="{D61E9358-6790-1CCB-F439-E49CA6DA233D}"/>
                </a:ext>
              </a:extLst>
            </p:cNvPr>
            <p:cNvSpPr/>
            <p:nvPr userDrawn="1"/>
          </p:nvSpPr>
          <p:spPr>
            <a:xfrm>
              <a:off x="-1469509" y="1831898"/>
              <a:ext cx="230429" cy="306020"/>
            </a:xfrm>
            <a:custGeom>
              <a:avLst/>
              <a:gdLst/>
              <a:ahLst/>
              <a:cxnLst/>
              <a:rect l="l" t="t" r="r" b="b"/>
              <a:pathLst>
                <a:path w="230429" h="306020">
                  <a:moveTo>
                    <a:pt x="157277" y="0"/>
                  </a:moveTo>
                  <a:cubicBezTo>
                    <a:pt x="166218" y="0"/>
                    <a:pt x="175768" y="3658"/>
                    <a:pt x="185928" y="10973"/>
                  </a:cubicBezTo>
                  <a:cubicBezTo>
                    <a:pt x="196088" y="18288"/>
                    <a:pt x="201168" y="30887"/>
                    <a:pt x="201168" y="48768"/>
                  </a:cubicBezTo>
                  <a:cubicBezTo>
                    <a:pt x="201168" y="66650"/>
                    <a:pt x="195275" y="77623"/>
                    <a:pt x="183490" y="81687"/>
                  </a:cubicBezTo>
                  <a:cubicBezTo>
                    <a:pt x="171704" y="85751"/>
                    <a:pt x="161747" y="89815"/>
                    <a:pt x="153619" y="93879"/>
                  </a:cubicBezTo>
                  <a:cubicBezTo>
                    <a:pt x="143053" y="99569"/>
                    <a:pt x="134722" y="106274"/>
                    <a:pt x="128626" y="113996"/>
                  </a:cubicBezTo>
                  <a:cubicBezTo>
                    <a:pt x="122530" y="121717"/>
                    <a:pt x="119482" y="131268"/>
                    <a:pt x="119482" y="142647"/>
                  </a:cubicBezTo>
                  <a:cubicBezTo>
                    <a:pt x="119482" y="150775"/>
                    <a:pt x="123749" y="158496"/>
                    <a:pt x="132283" y="165812"/>
                  </a:cubicBezTo>
                  <a:cubicBezTo>
                    <a:pt x="140818" y="173127"/>
                    <a:pt x="151994" y="176785"/>
                    <a:pt x="165811" y="176785"/>
                  </a:cubicBezTo>
                  <a:cubicBezTo>
                    <a:pt x="170688" y="176785"/>
                    <a:pt x="176378" y="176175"/>
                    <a:pt x="182880" y="174956"/>
                  </a:cubicBezTo>
                  <a:cubicBezTo>
                    <a:pt x="189382" y="173737"/>
                    <a:pt x="195072" y="171501"/>
                    <a:pt x="199949" y="168250"/>
                  </a:cubicBezTo>
                  <a:cubicBezTo>
                    <a:pt x="208890" y="171501"/>
                    <a:pt x="216205" y="176378"/>
                    <a:pt x="221894" y="182881"/>
                  </a:cubicBezTo>
                  <a:cubicBezTo>
                    <a:pt x="227584" y="189383"/>
                    <a:pt x="230429" y="199543"/>
                    <a:pt x="230429" y="213360"/>
                  </a:cubicBezTo>
                  <a:cubicBezTo>
                    <a:pt x="230429" y="238557"/>
                    <a:pt x="218846" y="260300"/>
                    <a:pt x="195682" y="278588"/>
                  </a:cubicBezTo>
                  <a:cubicBezTo>
                    <a:pt x="172517" y="296876"/>
                    <a:pt x="145491" y="306020"/>
                    <a:pt x="114605" y="306020"/>
                  </a:cubicBezTo>
                  <a:cubicBezTo>
                    <a:pt x="79654" y="306020"/>
                    <a:pt x="51816" y="294234"/>
                    <a:pt x="31090" y="270663"/>
                  </a:cubicBezTo>
                  <a:cubicBezTo>
                    <a:pt x="10363" y="247092"/>
                    <a:pt x="0" y="215799"/>
                    <a:pt x="0" y="176785"/>
                  </a:cubicBezTo>
                  <a:cubicBezTo>
                    <a:pt x="0" y="149149"/>
                    <a:pt x="7518" y="121920"/>
                    <a:pt x="22555" y="95098"/>
                  </a:cubicBezTo>
                  <a:cubicBezTo>
                    <a:pt x="37592" y="68276"/>
                    <a:pt x="57099" y="45720"/>
                    <a:pt x="81077" y="27433"/>
                  </a:cubicBezTo>
                  <a:cubicBezTo>
                    <a:pt x="105054" y="9144"/>
                    <a:pt x="130454" y="0"/>
                    <a:pt x="15727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46" name="Freeform: Shape 45">
              <a:extLst>
                <a:ext uri="{FF2B5EF4-FFF2-40B4-BE49-F238E27FC236}">
                  <a16:creationId xmlns:a16="http://schemas.microsoft.com/office/drawing/2014/main" id="{780A54CD-4CFF-68F0-2C39-DC4118869751}"/>
                </a:ext>
              </a:extLst>
            </p:cNvPr>
            <p:cNvSpPr/>
            <p:nvPr userDrawn="1"/>
          </p:nvSpPr>
          <p:spPr>
            <a:xfrm>
              <a:off x="-1200066" y="1831898"/>
              <a:ext cx="230429" cy="306020"/>
            </a:xfrm>
            <a:custGeom>
              <a:avLst/>
              <a:gdLst/>
              <a:ahLst/>
              <a:cxnLst/>
              <a:rect l="l" t="t" r="r" b="b"/>
              <a:pathLst>
                <a:path w="230429" h="306020">
                  <a:moveTo>
                    <a:pt x="157277" y="0"/>
                  </a:moveTo>
                  <a:cubicBezTo>
                    <a:pt x="166218" y="0"/>
                    <a:pt x="175768" y="3658"/>
                    <a:pt x="185928" y="10973"/>
                  </a:cubicBezTo>
                  <a:cubicBezTo>
                    <a:pt x="196088" y="18288"/>
                    <a:pt x="201168" y="30887"/>
                    <a:pt x="201168" y="48768"/>
                  </a:cubicBezTo>
                  <a:cubicBezTo>
                    <a:pt x="201168" y="66650"/>
                    <a:pt x="195275" y="77623"/>
                    <a:pt x="183490" y="81687"/>
                  </a:cubicBezTo>
                  <a:cubicBezTo>
                    <a:pt x="171704" y="85751"/>
                    <a:pt x="161747" y="89815"/>
                    <a:pt x="153619" y="93879"/>
                  </a:cubicBezTo>
                  <a:cubicBezTo>
                    <a:pt x="143053" y="99569"/>
                    <a:pt x="134722" y="106274"/>
                    <a:pt x="128626" y="113996"/>
                  </a:cubicBezTo>
                  <a:cubicBezTo>
                    <a:pt x="122530" y="121717"/>
                    <a:pt x="119482" y="131268"/>
                    <a:pt x="119482" y="142647"/>
                  </a:cubicBezTo>
                  <a:cubicBezTo>
                    <a:pt x="119482" y="150775"/>
                    <a:pt x="123749" y="158496"/>
                    <a:pt x="132283" y="165812"/>
                  </a:cubicBezTo>
                  <a:cubicBezTo>
                    <a:pt x="140818" y="173127"/>
                    <a:pt x="151994" y="176785"/>
                    <a:pt x="165811" y="176785"/>
                  </a:cubicBezTo>
                  <a:cubicBezTo>
                    <a:pt x="170688" y="176785"/>
                    <a:pt x="176378" y="176175"/>
                    <a:pt x="182880" y="174956"/>
                  </a:cubicBezTo>
                  <a:cubicBezTo>
                    <a:pt x="189383" y="173737"/>
                    <a:pt x="195072" y="171501"/>
                    <a:pt x="199949" y="168250"/>
                  </a:cubicBezTo>
                  <a:cubicBezTo>
                    <a:pt x="208890" y="171501"/>
                    <a:pt x="216205" y="176378"/>
                    <a:pt x="221895" y="182881"/>
                  </a:cubicBezTo>
                  <a:cubicBezTo>
                    <a:pt x="227584" y="189383"/>
                    <a:pt x="230429" y="199543"/>
                    <a:pt x="230429" y="213360"/>
                  </a:cubicBezTo>
                  <a:cubicBezTo>
                    <a:pt x="230429" y="238557"/>
                    <a:pt x="218847" y="260300"/>
                    <a:pt x="195682" y="278588"/>
                  </a:cubicBezTo>
                  <a:cubicBezTo>
                    <a:pt x="172517" y="296876"/>
                    <a:pt x="145491" y="306020"/>
                    <a:pt x="114605" y="306020"/>
                  </a:cubicBezTo>
                  <a:cubicBezTo>
                    <a:pt x="79655" y="306020"/>
                    <a:pt x="51816" y="294234"/>
                    <a:pt x="31090" y="270663"/>
                  </a:cubicBezTo>
                  <a:cubicBezTo>
                    <a:pt x="10363" y="247092"/>
                    <a:pt x="0" y="215799"/>
                    <a:pt x="0" y="176785"/>
                  </a:cubicBezTo>
                  <a:cubicBezTo>
                    <a:pt x="0" y="149149"/>
                    <a:pt x="7519" y="121920"/>
                    <a:pt x="22555" y="95098"/>
                  </a:cubicBezTo>
                  <a:cubicBezTo>
                    <a:pt x="37592" y="68276"/>
                    <a:pt x="57099" y="45720"/>
                    <a:pt x="81077" y="27433"/>
                  </a:cubicBezTo>
                  <a:cubicBezTo>
                    <a:pt x="105054" y="9144"/>
                    <a:pt x="130455" y="0"/>
                    <a:pt x="15727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grpSp>
      <p:pic>
        <p:nvPicPr>
          <p:cNvPr id="4" name="Picture 3" descr="A black and blue symbol&#10;&#10;AI-generated content may be incorrect.">
            <a:extLst>
              <a:ext uri="{FF2B5EF4-FFF2-40B4-BE49-F238E27FC236}">
                <a16:creationId xmlns:a16="http://schemas.microsoft.com/office/drawing/2014/main" id="{6704EA80-12DB-7EE9-4EBD-3BF312B4C005}"/>
              </a:ext>
            </a:extLst>
          </p:cNvPr>
          <p:cNvPicPr>
            <a:picLocks noChangeAspect="1"/>
          </p:cNvPicPr>
          <p:nvPr userDrawn="1"/>
        </p:nvPicPr>
        <p:blipFill>
          <a:blip r:embed="rId3"/>
          <a:stretch>
            <a:fillRect/>
          </a:stretch>
        </p:blipFill>
        <p:spPr>
          <a:xfrm>
            <a:off x="371789" y="439420"/>
            <a:ext cx="553782" cy="489174"/>
          </a:xfrm>
          <a:prstGeom prst="rect">
            <a:avLst/>
          </a:prstGeom>
        </p:spPr>
      </p:pic>
      <p:sp>
        <p:nvSpPr>
          <p:cNvPr id="3" name="Date Placeholder 1">
            <a:extLst>
              <a:ext uri="{FF2B5EF4-FFF2-40B4-BE49-F238E27FC236}">
                <a16:creationId xmlns:a16="http://schemas.microsoft.com/office/drawing/2014/main" id="{5272871E-EF01-77B0-5ED8-59A5BCDA1F1B}"/>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a:t>© Xoserve </a:t>
            </a:r>
            <a:r>
              <a:rPr lang="en-US"/>
              <a:t>July 2025</a:t>
            </a:r>
          </a:p>
        </p:txBody>
      </p:sp>
    </p:spTree>
    <p:extLst>
      <p:ext uri="{BB962C8B-B14F-4D97-AF65-F5344CB8AC3E}">
        <p14:creationId xmlns:p14="http://schemas.microsoft.com/office/powerpoint/2010/main" val="18323380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AFB9B-94F7-3F05-8D1D-222CD7626869}"/>
              </a:ext>
            </a:extLst>
          </p:cNvPr>
          <p:cNvSpPr>
            <a:spLocks noGrp="1"/>
          </p:cNvSpPr>
          <p:nvPr>
            <p:ph type="title"/>
          </p:nvPr>
        </p:nvSpPr>
        <p:spPr>
          <a:xfrm>
            <a:off x="838200" y="365125"/>
            <a:ext cx="10515600" cy="63776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9CB8F2A-37D9-3A76-6EDE-23DBCCB55678}"/>
              </a:ext>
            </a:extLst>
          </p:cNvPr>
          <p:cNvSpPr>
            <a:spLocks noGrp="1"/>
          </p:cNvSpPr>
          <p:nvPr>
            <p:ph type="body" idx="1"/>
          </p:nvPr>
        </p:nvSpPr>
        <p:spPr>
          <a:xfrm>
            <a:off x="838200" y="1170039"/>
            <a:ext cx="10515600" cy="5006924"/>
          </a:xfrm>
          <a:prstGeom prst="rect">
            <a:avLst/>
          </a:prstGeom>
        </p:spPr>
        <p:txBody>
          <a:bodyPr vert="horz" lIns="91440" tIns="45720" rIns="91440" bIns="45720" rtlCol="0">
            <a:normAutofit/>
          </a:bodyPr>
          <a:lstStyle/>
          <a:p>
            <a:pPr lvl="0"/>
            <a:r>
              <a:rPr lang="en-GB"/>
              <a:t>Click to edit Master text styles</a:t>
            </a:r>
          </a:p>
        </p:txBody>
      </p:sp>
      <p:sp>
        <p:nvSpPr>
          <p:cNvPr id="5" name="Footer Placeholder 4">
            <a:extLst>
              <a:ext uri="{FF2B5EF4-FFF2-40B4-BE49-F238E27FC236}">
                <a16:creationId xmlns:a16="http://schemas.microsoft.com/office/drawing/2014/main" id="{75B1F1C0-8933-A7D5-EC19-2826EA0C5D98}"/>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50D4B6F-AF10-6060-9222-6121122749A7}"/>
              </a:ext>
            </a:extLst>
          </p:cNvPr>
          <p:cNvSpPr>
            <a:spLocks noGrp="1"/>
          </p:cNvSpPr>
          <p:nvPr>
            <p:ph type="sldNum" sz="quarter" idx="4"/>
          </p:nvPr>
        </p:nvSpPr>
        <p:spPr>
          <a:xfrm>
            <a:off x="10992464" y="6492875"/>
            <a:ext cx="983225" cy="228600"/>
          </a:xfrm>
          <a:prstGeom prst="rect">
            <a:avLst/>
          </a:prstGeom>
        </p:spPr>
        <p:txBody>
          <a:bodyPr vert="horz" lIns="91440" tIns="45720" rIns="91440" bIns="45720" rtlCol="0" anchor="ctr"/>
          <a:lstStyle>
            <a:lvl1pPr algn="r">
              <a:defRPr sz="1200">
                <a:solidFill>
                  <a:schemeClr val="tx1">
                    <a:tint val="82000"/>
                  </a:schemeClr>
                </a:solidFill>
              </a:defRPr>
            </a:lvl1pPr>
          </a:lstStyle>
          <a:p>
            <a:fld id="{49E4B518-46CA-334E-8F36-AEA2CE8D45C4}" type="slidenum">
              <a:rPr lang="en-US" smtClean="0"/>
              <a:t>‹#›</a:t>
            </a:fld>
            <a:endParaRPr lang="en-US"/>
          </a:p>
        </p:txBody>
      </p:sp>
      <p:sp>
        <p:nvSpPr>
          <p:cNvPr id="7" name="TextBox 6">
            <a:extLst>
              <a:ext uri="{FF2B5EF4-FFF2-40B4-BE49-F238E27FC236}">
                <a16:creationId xmlns:a16="http://schemas.microsoft.com/office/drawing/2014/main" id="{4D3AAC9C-FB47-0909-E8D6-1877FA0295ED}"/>
              </a:ext>
            </a:extLst>
          </p:cNvPr>
          <p:cNvSpPr txBox="1"/>
          <p:nvPr userDrawn="1">
            <p:extLst>
              <p:ext uri="{1162E1C5-73C7-4A58-AE30-91384D911F3F}">
                <p184:classification xmlns:p184="http://schemas.microsoft.com/office/powerpoint/2018/4/main" val="ftr"/>
              </p:ext>
            </p:extLst>
          </p:nvPr>
        </p:nvSpPr>
        <p:spPr>
          <a:xfrm>
            <a:off x="5170488" y="6642100"/>
            <a:ext cx="1876425" cy="152400"/>
          </a:xfrm>
          <a:prstGeom prst="rect">
            <a:avLst/>
          </a:prstGeom>
        </p:spPr>
        <p:txBody>
          <a:bodyPr horzOverflow="overflow" lIns="0" tIns="0" rIns="0" bIns="0">
            <a:spAutoFit/>
          </a:bodyPr>
          <a:lstStyle/>
          <a:p>
            <a:pPr algn="l"/>
            <a:r>
              <a:rPr lang="en-GB" sz="1000">
                <a:solidFill>
                  <a:srgbClr val="2BB573">
                    <a:alpha val="50000"/>
                  </a:srgbClr>
                </a:solidFill>
                <a:latin typeface="Aptos" panose="020B0004020202020204" pitchFamily="34" charset="0"/>
              </a:rPr>
              <a:t>Document Classification: Internal</a:t>
            </a:r>
          </a:p>
        </p:txBody>
      </p:sp>
    </p:spTree>
    <p:extLst>
      <p:ext uri="{BB962C8B-B14F-4D97-AF65-F5344CB8AC3E}">
        <p14:creationId xmlns:p14="http://schemas.microsoft.com/office/powerpoint/2010/main" val="1805625113"/>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56" r:id="rId3"/>
    <p:sldLayoutId id="2147483657" r:id="rId4"/>
    <p:sldLayoutId id="2147483658" r:id="rId5"/>
    <p:sldLayoutId id="2147483659" r:id="rId6"/>
    <p:sldLayoutId id="2147483651" r:id="rId7"/>
    <p:sldLayoutId id="2147483654" r:id="rId8"/>
    <p:sldLayoutId id="2147483660" r:id="rId9"/>
    <p:sldLayoutId id="2147483661" r:id="rId10"/>
    <p:sldLayoutId id="2147483662" r:id="rId11"/>
    <p:sldLayoutId id="2147483663" r:id="rId12"/>
    <p:sldLayoutId id="2147483677" r:id="rId13"/>
    <p:sldLayoutId id="2147483676" r:id="rId14"/>
    <p:sldLayoutId id="2147483694" r:id="rId15"/>
    <p:sldLayoutId id="2147483665" r:id="rId16"/>
    <p:sldLayoutId id="2147483664" r:id="rId17"/>
    <p:sldLayoutId id="2147483666" r:id="rId18"/>
    <p:sldLayoutId id="2147483670" r:id="rId19"/>
    <p:sldLayoutId id="2147483696" r:id="rId20"/>
    <p:sldLayoutId id="2147483671" r:id="rId21"/>
    <p:sldLayoutId id="2147483672" r:id="rId22"/>
    <p:sldLayoutId id="2147483701" r:id="rId23"/>
    <p:sldLayoutId id="2147483700" r:id="rId24"/>
    <p:sldLayoutId id="2147483668" r:id="rId25"/>
    <p:sldLayoutId id="2147483669" r:id="rId26"/>
    <p:sldLayoutId id="2147483673" r:id="rId27"/>
    <p:sldLayoutId id="2147483703" r:id="rId28"/>
    <p:sldLayoutId id="2147483674" r:id="rId29"/>
    <p:sldLayoutId id="2147483702"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Lst>
  <p:hf sldNum="0" hdr="0" ftr="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20D4A2-6DA7-EA39-A7C4-8AFE3ECDFF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2E902D9-ED4D-84DA-5A0E-271742BA93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39EA29C-CC5C-3B22-BFC0-94EDC2598B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B1A09D-1747-4A38-AF49-4BB81AD22943}" type="datetimeFigureOut">
              <a:rPr lang="en-GB" smtClean="0"/>
              <a:t>09/04/2026</a:t>
            </a:fld>
            <a:endParaRPr lang="en-GB"/>
          </a:p>
        </p:txBody>
      </p:sp>
      <p:sp>
        <p:nvSpPr>
          <p:cNvPr id="5" name="Footer Placeholder 4">
            <a:extLst>
              <a:ext uri="{FF2B5EF4-FFF2-40B4-BE49-F238E27FC236}">
                <a16:creationId xmlns:a16="http://schemas.microsoft.com/office/drawing/2014/main" id="{62EDC2E7-6DF8-B663-8248-81754A259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A8EAA4A-3926-CC9A-E766-4ABD792DA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8C8711-0824-4E01-AA44-7837EA56229E}" type="slidenum">
              <a:rPr lang="en-GB" smtClean="0"/>
              <a:t>‹#›</a:t>
            </a:fld>
            <a:endParaRPr lang="en-GB"/>
          </a:p>
        </p:txBody>
      </p:sp>
      <p:sp>
        <p:nvSpPr>
          <p:cNvPr id="8" name="TextBox 7">
            <a:extLst>
              <a:ext uri="{FF2B5EF4-FFF2-40B4-BE49-F238E27FC236}">
                <a16:creationId xmlns:a16="http://schemas.microsoft.com/office/drawing/2014/main" id="{6AC3F4ED-CCE6-8BB7-3BAA-005CF8ED07C2}"/>
              </a:ext>
            </a:extLst>
          </p:cNvPr>
          <p:cNvSpPr txBox="1"/>
          <p:nvPr userDrawn="1">
            <p:extLst>
              <p:ext uri="{1162E1C5-73C7-4A58-AE30-91384D911F3F}">
                <p184:classification xmlns:p184="http://schemas.microsoft.com/office/powerpoint/2018/4/main" val="ftr"/>
              </p:ext>
            </p:extLst>
          </p:nvPr>
        </p:nvSpPr>
        <p:spPr>
          <a:xfrm>
            <a:off x="5170488" y="6642100"/>
            <a:ext cx="1876425" cy="152400"/>
          </a:xfrm>
          <a:prstGeom prst="rect">
            <a:avLst/>
          </a:prstGeom>
        </p:spPr>
        <p:txBody>
          <a:bodyPr horzOverflow="overflow" lIns="0" tIns="0" rIns="0" bIns="0">
            <a:spAutoFit/>
          </a:bodyPr>
          <a:lstStyle/>
          <a:p>
            <a:pPr algn="l"/>
            <a:r>
              <a:rPr lang="en-GB" sz="1000">
                <a:solidFill>
                  <a:srgbClr val="2BB573">
                    <a:alpha val="50000"/>
                  </a:srgbClr>
                </a:solidFill>
                <a:latin typeface="Aptos" panose="020B0004020202020204" pitchFamily="34" charset="0"/>
              </a:rPr>
              <a:t>Document Classification: Internal</a:t>
            </a:r>
          </a:p>
        </p:txBody>
      </p:sp>
    </p:spTree>
    <p:extLst>
      <p:ext uri="{BB962C8B-B14F-4D97-AF65-F5344CB8AC3E}">
        <p14:creationId xmlns:p14="http://schemas.microsoft.com/office/powerpoint/2010/main" val="146965530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0DB08-E591-24DA-5851-B4B291F7B9C3}"/>
              </a:ext>
            </a:extLst>
          </p:cNvPr>
          <p:cNvSpPr>
            <a:spLocks noGrp="1"/>
          </p:cNvSpPr>
          <p:nvPr>
            <p:ph type="ctrTitle"/>
          </p:nvPr>
        </p:nvSpPr>
        <p:spPr>
          <a:xfrm>
            <a:off x="1524000" y="3323461"/>
            <a:ext cx="9144000" cy="1235092"/>
          </a:xfrm>
        </p:spPr>
        <p:txBody>
          <a:bodyPr>
            <a:noAutofit/>
          </a:bodyPr>
          <a:lstStyle/>
          <a:p>
            <a:r>
              <a:rPr lang="en-US">
                <a:cs typeface="Arial"/>
              </a:rPr>
              <a:t>XRN5949 – New Priority Consumer Category related to Community Heating</a:t>
            </a:r>
            <a:endParaRPr lang="en-IN"/>
          </a:p>
        </p:txBody>
      </p:sp>
      <p:sp>
        <p:nvSpPr>
          <p:cNvPr id="6" name="Subtitle 5">
            <a:extLst>
              <a:ext uri="{FF2B5EF4-FFF2-40B4-BE49-F238E27FC236}">
                <a16:creationId xmlns:a16="http://schemas.microsoft.com/office/drawing/2014/main" id="{ABA318BA-6620-D3A9-3753-45965CEF9CA6}"/>
              </a:ext>
            </a:extLst>
          </p:cNvPr>
          <p:cNvSpPr>
            <a:spLocks noGrp="1"/>
          </p:cNvSpPr>
          <p:nvPr>
            <p:ph type="subTitle" idx="1"/>
          </p:nvPr>
        </p:nvSpPr>
        <p:spPr>
          <a:xfrm>
            <a:off x="1524000" y="5079297"/>
            <a:ext cx="9144000" cy="449101"/>
          </a:xfrm>
        </p:spPr>
        <p:txBody>
          <a:bodyPr/>
          <a:lstStyle/>
          <a:p>
            <a:r>
              <a:rPr lang="en-US"/>
              <a:t>High Level Solution Options</a:t>
            </a:r>
            <a:endParaRPr lang="en-US">
              <a:solidFill>
                <a:srgbClr val="FF0000"/>
              </a:solidFill>
            </a:endParaRPr>
          </a:p>
        </p:txBody>
      </p:sp>
    </p:spTree>
    <p:extLst>
      <p:ext uri="{BB962C8B-B14F-4D97-AF65-F5344CB8AC3E}">
        <p14:creationId xmlns:p14="http://schemas.microsoft.com/office/powerpoint/2010/main" val="1433822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0B943A-9B19-3D27-F0A9-D2F9DACA7049}"/>
              </a:ext>
            </a:extLst>
          </p:cNvPr>
          <p:cNvSpPr>
            <a:spLocks noGrp="1"/>
          </p:cNvSpPr>
          <p:nvPr>
            <p:ph type="title"/>
          </p:nvPr>
        </p:nvSpPr>
        <p:spPr>
          <a:xfrm>
            <a:off x="1095270" y="365125"/>
            <a:ext cx="10967028" cy="637765"/>
          </a:xfrm>
        </p:spPr>
        <p:txBody>
          <a:bodyPr>
            <a:noAutofit/>
          </a:bodyPr>
          <a:lstStyle/>
          <a:p>
            <a:r>
              <a:rPr lang="en-US" dirty="0"/>
              <a:t>XRN5949 High Level Solution Summary</a:t>
            </a:r>
            <a:endParaRPr lang="en-IN" sz="4000" dirty="0"/>
          </a:p>
        </p:txBody>
      </p:sp>
      <p:sp>
        <p:nvSpPr>
          <p:cNvPr id="7" name="Date Placeholder 1">
            <a:extLst>
              <a:ext uri="{FF2B5EF4-FFF2-40B4-BE49-F238E27FC236}">
                <a16:creationId xmlns:a16="http://schemas.microsoft.com/office/drawing/2014/main" id="{8C11A702-29A7-630C-3903-347489B2A2D7}"/>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solidFill>
                  <a:srgbClr val="FDFAFF"/>
                </a:solidFill>
              </a:rPr>
              <a:t>© Xoserve</a:t>
            </a:r>
            <a:endParaRPr lang="en-US">
              <a:solidFill>
                <a:srgbClr val="FDFAFF"/>
              </a:solidFill>
            </a:endParaRPr>
          </a:p>
        </p:txBody>
      </p:sp>
      <p:graphicFrame>
        <p:nvGraphicFramePr>
          <p:cNvPr id="3" name="Table 2">
            <a:extLst>
              <a:ext uri="{FF2B5EF4-FFF2-40B4-BE49-F238E27FC236}">
                <a16:creationId xmlns:a16="http://schemas.microsoft.com/office/drawing/2014/main" id="{8302680D-2AB8-57A4-F87B-FDD4098304C9}"/>
              </a:ext>
            </a:extLst>
          </p:cNvPr>
          <p:cNvGraphicFramePr>
            <a:graphicFrameLocks noGrp="1"/>
          </p:cNvGraphicFramePr>
          <p:nvPr>
            <p:extLst>
              <p:ext uri="{D42A27DB-BD31-4B8C-83A1-F6EECF244321}">
                <p14:modId xmlns:p14="http://schemas.microsoft.com/office/powerpoint/2010/main" val="200911177"/>
              </p:ext>
            </p:extLst>
          </p:nvPr>
        </p:nvGraphicFramePr>
        <p:xfrm>
          <a:off x="288439" y="1328126"/>
          <a:ext cx="11672830" cy="4299627"/>
        </p:xfrm>
        <a:graphic>
          <a:graphicData uri="http://schemas.openxmlformats.org/drawingml/2006/table">
            <a:tbl>
              <a:tblPr firstRow="1" bandRow="1">
                <a:tableStyleId>{073A0DAA-6AF3-43AB-8588-CEC1D06C72B9}</a:tableStyleId>
              </a:tblPr>
              <a:tblGrid>
                <a:gridCol w="988084">
                  <a:extLst>
                    <a:ext uri="{9D8B030D-6E8A-4147-A177-3AD203B41FA5}">
                      <a16:colId xmlns:a16="http://schemas.microsoft.com/office/drawing/2014/main" val="2359585109"/>
                    </a:ext>
                  </a:extLst>
                </a:gridCol>
                <a:gridCol w="4781377">
                  <a:extLst>
                    <a:ext uri="{9D8B030D-6E8A-4147-A177-3AD203B41FA5}">
                      <a16:colId xmlns:a16="http://schemas.microsoft.com/office/drawing/2014/main" val="2289610239"/>
                    </a:ext>
                  </a:extLst>
                </a:gridCol>
                <a:gridCol w="4179094">
                  <a:extLst>
                    <a:ext uri="{9D8B030D-6E8A-4147-A177-3AD203B41FA5}">
                      <a16:colId xmlns:a16="http://schemas.microsoft.com/office/drawing/2014/main" val="3956091238"/>
                    </a:ext>
                  </a:extLst>
                </a:gridCol>
                <a:gridCol w="1724275">
                  <a:extLst>
                    <a:ext uri="{9D8B030D-6E8A-4147-A177-3AD203B41FA5}">
                      <a16:colId xmlns:a16="http://schemas.microsoft.com/office/drawing/2014/main" val="2039117369"/>
                    </a:ext>
                  </a:extLst>
                </a:gridCol>
              </a:tblGrid>
              <a:tr h="276267">
                <a:tc>
                  <a:txBody>
                    <a:bodyPr/>
                    <a:lstStyle/>
                    <a:p>
                      <a:pPr marL="0" algn="l" defTabSz="914400" rtl="0" eaLnBrk="1" latinLnBrk="0" hangingPunct="1"/>
                      <a:r>
                        <a:rPr lang="en-GB" sz="900" b="1" kern="1200">
                          <a:solidFill>
                            <a:schemeClr val="lt1"/>
                          </a:solidFill>
                          <a:latin typeface="+mn-lt"/>
                          <a:ea typeface="+mn-ea"/>
                          <a:cs typeface="+mn-cs"/>
                        </a:rPr>
                        <a:t>#</a:t>
                      </a:r>
                    </a:p>
                  </a:txBody>
                  <a:tcPr marL="45720" marR="4572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900" b="1" kern="1200">
                          <a:solidFill>
                            <a:schemeClr val="lt1"/>
                          </a:solidFill>
                          <a:latin typeface="+mn-lt"/>
                          <a:ea typeface="+mn-ea"/>
                          <a:cs typeface="+mn-cs"/>
                        </a:rPr>
                        <a:t>Description</a:t>
                      </a:r>
                    </a:p>
                  </a:txBody>
                  <a:tcPr marL="45720" marR="457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900" b="1" kern="1200">
                          <a:solidFill>
                            <a:schemeClr val="lt1"/>
                          </a:solidFill>
                          <a:latin typeface="+mn-lt"/>
                          <a:ea typeface="+mn-ea"/>
                          <a:cs typeface="+mn-cs"/>
                        </a:rPr>
                        <a:t>Systems and process impacts</a:t>
                      </a:r>
                    </a:p>
                  </a:txBody>
                  <a:tcPr marL="45720" marR="457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900" b="1" kern="1200">
                          <a:solidFill>
                            <a:schemeClr val="lt1"/>
                          </a:solidFill>
                          <a:latin typeface="+mn-lt"/>
                          <a:ea typeface="+mn-ea"/>
                          <a:cs typeface="+mn-cs"/>
                        </a:rPr>
                        <a:t>Cost Estimate Range</a:t>
                      </a:r>
                    </a:p>
                  </a:txBody>
                  <a:tcPr marL="45720" marR="4572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716213"/>
                  </a:ext>
                </a:extLst>
              </a:tr>
              <a:tr h="1549835">
                <a:tc>
                  <a:txBody>
                    <a:bodyPr/>
                    <a:lstStyle/>
                    <a:p>
                      <a:pPr algn="ctr"/>
                      <a:r>
                        <a:rPr lang="en-GB" sz="1200" b="1"/>
                        <a:t>Enduring Solution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rgbClr val="212232"/>
                          </a:solidFill>
                          <a:latin typeface="+mn-lt"/>
                          <a:ea typeface="+mn-ea"/>
                          <a:cs typeface="+mn-cs"/>
                        </a:rPr>
                        <a:t>Provide a bulk load function (if no tactical solution)</a:t>
                      </a:r>
                    </a:p>
                    <a:p>
                      <a:pPr marL="171450" indent="-171450" algn="l" defTabSz="914400" rtl="0" eaLnBrk="1" latinLnBrk="0" hangingPunct="1">
                        <a:buFont typeface="Arial" panose="020B0604020202020204" pitchFamily="34" charset="0"/>
                        <a:buChar char="•"/>
                      </a:pPr>
                      <a:r>
                        <a:rPr lang="en-GB" sz="1200" kern="1200">
                          <a:solidFill>
                            <a:srgbClr val="212232"/>
                          </a:solidFill>
                          <a:latin typeface="+mn-lt"/>
                          <a:ea typeface="+mn-ea"/>
                          <a:cs typeface="+mn-cs"/>
                        </a:rPr>
                        <a:t>Changes to the UK Portal PCC request screen to enable the new value to be selected and allow the new category to be requested by Shippers and DNs.</a:t>
                      </a:r>
                    </a:p>
                    <a:p>
                      <a:pPr marL="171450" indent="-171450" algn="l" defTabSz="914400" rtl="0" eaLnBrk="1" latinLnBrk="0" hangingPunct="1">
                        <a:buFont typeface="Arial" panose="020B0604020202020204" pitchFamily="34" charset="0"/>
                        <a:buChar char="•"/>
                      </a:pPr>
                      <a:r>
                        <a:rPr lang="en-GB" sz="1200" kern="1200">
                          <a:solidFill>
                            <a:srgbClr val="212232"/>
                          </a:solidFill>
                          <a:latin typeface="+mn-lt"/>
                          <a:ea typeface="+mn-ea"/>
                          <a:cs typeface="+mn-cs"/>
                        </a:rPr>
                        <a:t>Enhance the referral process to included supporting information within the DN referral details screen in the UK Link Portal</a:t>
                      </a:r>
                    </a:p>
                    <a:p>
                      <a:pPr marL="171450" indent="-171450" algn="l" defTabSz="914400" rtl="0" eaLnBrk="1" latinLnBrk="0" hangingPunct="1">
                        <a:buFont typeface="Arial" panose="020B0604020202020204" pitchFamily="34" charset="0"/>
                        <a:buChar char="•"/>
                      </a:pPr>
                      <a:r>
                        <a:rPr lang="en-GB" sz="1200" kern="1200">
                          <a:solidFill>
                            <a:srgbClr val="212232"/>
                          </a:solidFill>
                          <a:latin typeface="+mn-lt"/>
                          <a:ea typeface="+mn-ea"/>
                          <a:cs typeface="+mn-cs"/>
                        </a:rPr>
                        <a:t>Automate the response notification to the requestor</a:t>
                      </a:r>
                    </a:p>
                    <a:p>
                      <a:pPr marL="171450" indent="-171450" algn="l" defTabSz="914400" rtl="0" eaLnBrk="1" latinLnBrk="0" hangingPunct="1">
                        <a:buFont typeface="Arial" panose="020B0604020202020204" pitchFamily="34" charset="0"/>
                        <a:buChar char="•"/>
                      </a:pPr>
                      <a:r>
                        <a:rPr lang="en-GB" sz="1200" kern="1200">
                          <a:solidFill>
                            <a:srgbClr val="212232"/>
                          </a:solidFill>
                          <a:latin typeface="+mn-lt"/>
                          <a:ea typeface="+mn-ea"/>
                          <a:cs typeface="+mn-cs"/>
                        </a:rPr>
                        <a:t>Inclusion of the new PCC into the BAU reports</a:t>
                      </a:r>
                    </a:p>
                    <a:p>
                      <a:pPr marL="171450" indent="-171450" algn="l" defTabSz="914400" rtl="0" eaLnBrk="1" latinLnBrk="0" hangingPunct="1">
                        <a:buFont typeface="Arial" panose="020B0604020202020204" pitchFamily="34" charset="0"/>
                        <a:buChar char="•"/>
                      </a:pPr>
                      <a:r>
                        <a:rPr lang="en-GB" sz="1200" kern="1200">
                          <a:solidFill>
                            <a:srgbClr val="212232"/>
                          </a:solidFill>
                          <a:latin typeface="+mn-lt"/>
                          <a:ea typeface="+mn-ea"/>
                          <a:cs typeface="+mn-cs"/>
                        </a:rPr>
                        <a:t>Inclusion of new PCC into file formats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lang="en-GB" sz="1200" kern="1200">
                          <a:solidFill>
                            <a:srgbClr val="212232"/>
                          </a:solidFill>
                          <a:latin typeface="+mn-lt"/>
                          <a:ea typeface="+mn-ea"/>
                          <a:cs typeface="+mn-cs"/>
                        </a:rPr>
                        <a:t>Allows for the reuse of the current portal process.</a:t>
                      </a:r>
                    </a:p>
                    <a:p>
                      <a:pPr marL="171450" marR="0" lvl="0" indent="-171450" algn="l" defTabSz="9144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lang="en-GB" sz="1200" kern="1200">
                          <a:solidFill>
                            <a:srgbClr val="212232"/>
                          </a:solidFill>
                          <a:latin typeface="+mn-lt"/>
                          <a:ea typeface="+mn-ea"/>
                          <a:cs typeface="+mn-cs"/>
                        </a:rPr>
                        <a:t>Ensure that the DN referral screen contains of the relevant information from the request in a single location.</a:t>
                      </a:r>
                    </a:p>
                    <a:p>
                      <a:pPr marL="171450" marR="0" lvl="0" indent="-171450" algn="l" defTabSz="9144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lang="en-GB" sz="1200" kern="1200">
                          <a:solidFill>
                            <a:srgbClr val="212232"/>
                          </a:solidFill>
                          <a:latin typeface="+mn-lt"/>
                          <a:ea typeface="+mn-ea"/>
                          <a:cs typeface="+mn-cs"/>
                        </a:rPr>
                        <a:t>Works within the current industry interfaces (file formats and API) structures.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200" b="1" kern="1200">
                          <a:solidFill>
                            <a:schemeClr val="tx1"/>
                          </a:solidFill>
                          <a:latin typeface="+mn-lt"/>
                          <a:ea typeface="+mn-ea"/>
                          <a:cs typeface="+mn-cs"/>
                        </a:rPr>
                        <a:t>Delivery cost</a:t>
                      </a:r>
                      <a:r>
                        <a:rPr lang="en-GB" sz="1200" kern="1200">
                          <a:solidFill>
                            <a:schemeClr val="tx1"/>
                          </a:solidFill>
                          <a:latin typeface="+mn-lt"/>
                          <a:ea typeface="+mn-ea"/>
                          <a:cs typeface="+mn-cs"/>
                        </a:rPr>
                        <a:t>: £120k - £230k</a:t>
                      </a:r>
                    </a:p>
                    <a:p>
                      <a:pPr marL="0" algn="l" defTabSz="914400" rtl="0" eaLnBrk="1" latinLnBrk="0" hangingPunct="1"/>
                      <a:endParaRPr lang="en-GB" sz="1200" kern="1200">
                        <a:solidFill>
                          <a:schemeClr val="tx1"/>
                        </a:solidFill>
                        <a:latin typeface="+mn-lt"/>
                        <a:ea typeface="+mn-ea"/>
                        <a:cs typeface="+mn-cs"/>
                      </a:endParaRPr>
                    </a:p>
                    <a:p>
                      <a:pPr marL="0" algn="l" defTabSz="914400" rtl="0" eaLnBrk="1" latinLnBrk="0" hangingPunct="1"/>
                      <a:r>
                        <a:rPr lang="en-GB" sz="1200" b="1" kern="1200">
                          <a:solidFill>
                            <a:schemeClr val="tx1"/>
                          </a:solidFill>
                          <a:latin typeface="+mn-lt"/>
                          <a:ea typeface="+mn-ea"/>
                          <a:cs typeface="+mn-cs"/>
                        </a:rPr>
                        <a:t>Delivery</a:t>
                      </a:r>
                      <a:r>
                        <a:rPr lang="en-GB" sz="1200" kern="1200">
                          <a:solidFill>
                            <a:schemeClr val="tx1"/>
                          </a:solidFill>
                          <a:latin typeface="+mn-lt"/>
                          <a:ea typeface="+mn-ea"/>
                          <a:cs typeface="+mn-cs"/>
                        </a:rPr>
                        <a:t> </a:t>
                      </a:r>
                      <a:r>
                        <a:rPr lang="en-US" sz="1200" b="1">
                          <a:solidFill>
                            <a:schemeClr val="tx1"/>
                          </a:solidFill>
                          <a:latin typeface="+mn-lt"/>
                        </a:rPr>
                        <a:t>Schedule</a:t>
                      </a:r>
                      <a:r>
                        <a:rPr lang="en-GB" sz="1200" kern="1200">
                          <a:solidFill>
                            <a:schemeClr val="tx1"/>
                          </a:solidFill>
                          <a:latin typeface="+mn-lt"/>
                          <a:ea typeface="+mn-ea"/>
                          <a:cs typeface="+mn-cs"/>
                        </a:rPr>
                        <a:t>: 16 – 20 weeks inc. 4 weeks PIS</a:t>
                      </a:r>
                    </a:p>
                    <a:p>
                      <a:pPr marL="0" algn="l" defTabSz="914400" rtl="0" eaLnBrk="1" latinLnBrk="0" hangingPunct="1"/>
                      <a:endParaRPr lang="en-GB" sz="1200" kern="1200">
                        <a:solidFill>
                          <a:schemeClr val="tx1"/>
                        </a:solidFill>
                        <a:latin typeface="+mn-lt"/>
                        <a:ea typeface="+mn-ea"/>
                        <a:cs typeface="+mn-cs"/>
                      </a:endParaRPr>
                    </a:p>
                    <a:p>
                      <a:pPr marL="0" algn="l" defTabSz="914400" rtl="0" eaLnBrk="1" latinLnBrk="0" hangingPunct="1"/>
                      <a:r>
                        <a:rPr lang="en-GB" sz="1200" b="1" kern="1200">
                          <a:solidFill>
                            <a:schemeClr val="tx1"/>
                          </a:solidFill>
                          <a:latin typeface="+mn-lt"/>
                          <a:ea typeface="+mn-ea"/>
                          <a:cs typeface="+mn-cs"/>
                        </a:rPr>
                        <a:t>S&amp;O Cost</a:t>
                      </a:r>
                      <a:r>
                        <a:rPr lang="en-GB" sz="1200" kern="1200">
                          <a:solidFill>
                            <a:schemeClr val="tx1"/>
                          </a:solidFill>
                          <a:latin typeface="+mn-lt"/>
                          <a:ea typeface="+mn-ea"/>
                          <a:cs typeface="+mn-cs"/>
                        </a:rPr>
                        <a:t>: up to £600 pa storage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1444059"/>
                  </a:ext>
                </a:extLst>
              </a:tr>
              <a:tr h="1188239">
                <a:tc>
                  <a:txBody>
                    <a:bodyPr/>
                    <a:lstStyle/>
                    <a:p>
                      <a:pPr algn="ctr"/>
                      <a:r>
                        <a:rPr lang="en-GB" sz="1200" b="1"/>
                        <a:t>Tactical Solution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rgbClr val="212232"/>
                          </a:solidFill>
                          <a:latin typeface="+mn-lt"/>
                          <a:ea typeface="+mn-ea"/>
                          <a:cs typeface="+mn-cs"/>
                        </a:rPr>
                        <a:t>Provide a bulk load function</a:t>
                      </a:r>
                    </a:p>
                    <a:p>
                      <a:pPr marL="171450" indent="-171450" algn="l" defTabSz="914400" rtl="0" eaLnBrk="1" latinLnBrk="0" hangingPunct="1">
                        <a:buFont typeface="Arial" panose="020B0604020202020204" pitchFamily="34" charset="0"/>
                        <a:buChar char="•"/>
                      </a:pPr>
                      <a:r>
                        <a:rPr lang="en-GB" sz="1200" kern="1200">
                          <a:solidFill>
                            <a:srgbClr val="212232"/>
                          </a:solidFill>
                          <a:latin typeface="+mn-lt"/>
                          <a:ea typeface="+mn-ea"/>
                          <a:cs typeface="+mn-cs"/>
                        </a:rPr>
                        <a:t>Changes to the PCC request proforma to enable the new category to be requested by Shippers and DNs via email.</a:t>
                      </a:r>
                    </a:p>
                    <a:p>
                      <a:pPr marL="171450" indent="-171450" algn="l" defTabSz="914400" rtl="0" eaLnBrk="1" latinLnBrk="0" hangingPunct="1">
                        <a:buFont typeface="Arial" panose="020B0604020202020204" pitchFamily="34" charset="0"/>
                        <a:buChar char="•"/>
                      </a:pPr>
                      <a:r>
                        <a:rPr lang="en-GB" sz="1200" kern="1200">
                          <a:solidFill>
                            <a:srgbClr val="212232"/>
                          </a:solidFill>
                          <a:latin typeface="+mn-lt"/>
                          <a:ea typeface="+mn-ea"/>
                          <a:cs typeface="+mn-cs"/>
                        </a:rPr>
                        <a:t>Manual DN referrals via email.</a:t>
                      </a:r>
                    </a:p>
                    <a:p>
                      <a:pPr marL="171450" indent="-171450" algn="l" defTabSz="914400" rtl="0" eaLnBrk="1" latinLnBrk="0" hangingPunct="1">
                        <a:buFont typeface="Arial" panose="020B0604020202020204" pitchFamily="34" charset="0"/>
                        <a:buChar char="•"/>
                      </a:pPr>
                      <a:r>
                        <a:rPr lang="en-GB" sz="1200" kern="1200">
                          <a:solidFill>
                            <a:srgbClr val="212232"/>
                          </a:solidFill>
                          <a:latin typeface="+mn-lt"/>
                          <a:ea typeface="+mn-ea"/>
                          <a:cs typeface="+mn-cs"/>
                        </a:rPr>
                        <a:t>Manual response notification to the requestor via email.</a:t>
                      </a:r>
                    </a:p>
                    <a:p>
                      <a:pPr marL="171450" indent="-171450" algn="l" defTabSz="914400" rtl="0" eaLnBrk="1" latinLnBrk="0" hangingPunct="1">
                        <a:buFont typeface="Arial" panose="020B0604020202020204" pitchFamily="34" charset="0"/>
                        <a:buChar char="•"/>
                      </a:pPr>
                      <a:r>
                        <a:rPr lang="en-GB" sz="1200" kern="1200">
                          <a:solidFill>
                            <a:srgbClr val="212232"/>
                          </a:solidFill>
                          <a:latin typeface="+mn-lt"/>
                          <a:ea typeface="+mn-ea"/>
                          <a:cs typeface="+mn-cs"/>
                        </a:rPr>
                        <a:t>Creation of </a:t>
                      </a:r>
                      <a:r>
                        <a:rPr lang="en-GB" sz="1200"/>
                        <a:t>an </a:t>
                      </a:r>
                      <a:r>
                        <a:rPr lang="en-GB" sz="1200" b="0"/>
                        <a:t>additional set </a:t>
                      </a:r>
                      <a:r>
                        <a:rPr lang="en-GB" sz="1200"/>
                        <a:t>of Priority Consumer reports for the new PCC</a:t>
                      </a:r>
                      <a:endParaRPr lang="en-GB" sz="1200" kern="1200">
                        <a:solidFill>
                          <a:srgbClr val="212232"/>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lang="en-GB" sz="1200" kern="1200">
                          <a:solidFill>
                            <a:srgbClr val="212232"/>
                          </a:solidFill>
                          <a:latin typeface="+mn-lt"/>
                          <a:ea typeface="+mn-ea"/>
                          <a:cs typeface="+mn-cs"/>
                        </a:rPr>
                        <a:t>Allows for the capture of the new PCC ahead of new value being included within file formats</a:t>
                      </a:r>
                    </a:p>
                    <a:p>
                      <a:pPr marL="171450" marR="0" lvl="0" indent="-171450" algn="l" defTabSz="9144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lang="en-GB" sz="1200" kern="1200">
                        <a:solidFill>
                          <a:srgbClr val="212232"/>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lang="en-GB" sz="1200" kern="1200">
                          <a:solidFill>
                            <a:srgbClr val="212232"/>
                          </a:solidFill>
                          <a:latin typeface="+mn-lt"/>
                          <a:ea typeface="+mn-ea"/>
                          <a:cs typeface="+mn-cs"/>
                        </a:rPr>
                        <a:t>Manual CDSP process to support requesting and referring of requests to GTs.</a:t>
                      </a:r>
                    </a:p>
                    <a:p>
                      <a:pPr marL="171450" marR="0" lvl="0" indent="-171450" algn="l" defTabSz="9144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lang="en-GB" sz="1200" kern="1200">
                          <a:solidFill>
                            <a:srgbClr val="212232"/>
                          </a:solidFill>
                          <a:latin typeface="+mn-lt"/>
                          <a:ea typeface="+mn-ea"/>
                          <a:cs typeface="+mn-cs"/>
                        </a:rPr>
                        <a:t>Separate reporting for the new PCC, manually supported by the CDSP.</a:t>
                      </a:r>
                    </a:p>
                    <a:p>
                      <a:pPr marL="171450" marR="0" lvl="0" indent="-171450" algn="l" defTabSz="9144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lang="en-GB" sz="1200" kern="1200">
                          <a:solidFill>
                            <a:srgbClr val="212232"/>
                          </a:solidFill>
                          <a:latin typeface="+mn-lt"/>
                          <a:ea typeface="+mn-ea"/>
                          <a:cs typeface="+mn-cs"/>
                        </a:rPr>
                        <a:t>New PCC value will not be visible outside of the tactical reporting solution, (e.g. GES, switching interfaces).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200" b="1" kern="1200" dirty="0">
                          <a:solidFill>
                            <a:schemeClr val="tx1"/>
                          </a:solidFill>
                          <a:latin typeface="+mn-lt"/>
                          <a:ea typeface="+mn-ea"/>
                          <a:cs typeface="+mn-cs"/>
                        </a:rPr>
                        <a:t>Delivery cost</a:t>
                      </a:r>
                      <a:r>
                        <a:rPr lang="en-GB" sz="1200" kern="1200" dirty="0">
                          <a:solidFill>
                            <a:schemeClr val="tx1"/>
                          </a:solidFill>
                          <a:latin typeface="+mn-lt"/>
                          <a:ea typeface="+mn-ea"/>
                          <a:cs typeface="+mn-cs"/>
                        </a:rPr>
                        <a:t>: S&amp;O cost only</a:t>
                      </a:r>
                    </a:p>
                    <a:p>
                      <a:pPr marL="0" algn="l" defTabSz="914400" rtl="0" eaLnBrk="1" latinLnBrk="0" hangingPunct="1"/>
                      <a:endParaRPr lang="en-GB" sz="1200" kern="1200" dirty="0">
                        <a:solidFill>
                          <a:schemeClr val="tx1"/>
                        </a:solidFill>
                        <a:latin typeface="+mn-lt"/>
                        <a:ea typeface="+mn-ea"/>
                        <a:cs typeface="+mn-cs"/>
                      </a:endParaRPr>
                    </a:p>
                    <a:p>
                      <a:pPr marL="0" algn="l" defTabSz="914400" rtl="0" eaLnBrk="1" latinLnBrk="0" hangingPunct="1"/>
                      <a:r>
                        <a:rPr lang="en-GB" sz="1200" b="1" kern="1200" dirty="0">
                          <a:solidFill>
                            <a:schemeClr val="tx1"/>
                          </a:solidFill>
                          <a:latin typeface="+mn-lt"/>
                          <a:ea typeface="+mn-ea"/>
                          <a:cs typeface="+mn-cs"/>
                        </a:rPr>
                        <a:t>Delivery</a:t>
                      </a:r>
                      <a:r>
                        <a:rPr lang="en-GB" sz="1200" kern="1200" dirty="0">
                          <a:solidFill>
                            <a:schemeClr val="tx1"/>
                          </a:solidFill>
                          <a:latin typeface="+mn-lt"/>
                          <a:ea typeface="+mn-ea"/>
                          <a:cs typeface="+mn-cs"/>
                        </a:rPr>
                        <a:t> </a:t>
                      </a:r>
                      <a:r>
                        <a:rPr lang="en-US" sz="1200" b="1" dirty="0">
                          <a:solidFill>
                            <a:schemeClr val="tx1"/>
                          </a:solidFill>
                          <a:latin typeface="+mn-lt"/>
                        </a:rPr>
                        <a:t>Schedule</a:t>
                      </a:r>
                      <a:r>
                        <a:rPr lang="en-GB" sz="1200" kern="1200" dirty="0">
                          <a:solidFill>
                            <a:schemeClr val="tx1"/>
                          </a:solidFill>
                          <a:latin typeface="+mn-lt"/>
                          <a:ea typeface="+mn-ea"/>
                          <a:cs typeface="+mn-cs"/>
                        </a:rPr>
                        <a:t>: 2-3 weeks</a:t>
                      </a:r>
                    </a:p>
                    <a:p>
                      <a:pPr marL="0" algn="l" defTabSz="914400" rtl="0" eaLnBrk="1" latinLnBrk="0" hangingPunct="1"/>
                      <a:endParaRPr lang="en-GB" sz="1200" kern="1200" dirty="0">
                        <a:solidFill>
                          <a:schemeClr val="tx1"/>
                        </a:solidFill>
                        <a:latin typeface="+mn-lt"/>
                        <a:ea typeface="+mn-ea"/>
                        <a:cs typeface="+mn-cs"/>
                      </a:endParaRPr>
                    </a:p>
                    <a:p>
                      <a:pPr marL="0" algn="l" defTabSz="914400" rtl="0" eaLnBrk="1" latinLnBrk="0" hangingPunct="1"/>
                      <a:r>
                        <a:rPr lang="en-GB" sz="1200" b="1" kern="1200" dirty="0">
                          <a:solidFill>
                            <a:schemeClr val="tx1"/>
                          </a:solidFill>
                          <a:latin typeface="+mn-lt"/>
                          <a:ea typeface="+mn-ea"/>
                          <a:cs typeface="+mn-cs"/>
                        </a:rPr>
                        <a:t>S&amp;O Cost</a:t>
                      </a:r>
                      <a:r>
                        <a:rPr lang="en-GB" sz="1200" kern="1200" dirty="0">
                          <a:solidFill>
                            <a:schemeClr val="tx1"/>
                          </a:solidFill>
                          <a:latin typeface="+mn-lt"/>
                          <a:ea typeface="+mn-ea"/>
                          <a:cs typeface="+mn-cs"/>
                        </a:rPr>
                        <a:t>: Up to £10K pa based on volume assumptions, plus between £5-15k for bulk load.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3286118"/>
                  </a:ext>
                </a:extLst>
              </a:tr>
            </a:tbl>
          </a:graphicData>
        </a:graphic>
      </p:graphicFrame>
    </p:spTree>
    <p:extLst>
      <p:ext uri="{BB962C8B-B14F-4D97-AF65-F5344CB8AC3E}">
        <p14:creationId xmlns:p14="http://schemas.microsoft.com/office/powerpoint/2010/main" val="2726709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0B943A-9B19-3D27-F0A9-D2F9DACA7049}"/>
              </a:ext>
            </a:extLst>
          </p:cNvPr>
          <p:cNvSpPr>
            <a:spLocks noGrp="1"/>
          </p:cNvSpPr>
          <p:nvPr>
            <p:ph type="title"/>
          </p:nvPr>
        </p:nvSpPr>
        <p:spPr>
          <a:xfrm>
            <a:off x="1095270" y="365125"/>
            <a:ext cx="10634614" cy="637765"/>
          </a:xfrm>
        </p:spPr>
        <p:txBody>
          <a:bodyPr>
            <a:noAutofit/>
          </a:bodyPr>
          <a:lstStyle/>
          <a:p>
            <a:r>
              <a:rPr lang="en-US" sz="3900"/>
              <a:t>XRN5949 Assumptions, Dependencies, Risks</a:t>
            </a:r>
            <a:endParaRPr lang="en-IN" sz="3900"/>
          </a:p>
        </p:txBody>
      </p:sp>
      <p:sp>
        <p:nvSpPr>
          <p:cNvPr id="7" name="Date Placeholder 1">
            <a:extLst>
              <a:ext uri="{FF2B5EF4-FFF2-40B4-BE49-F238E27FC236}">
                <a16:creationId xmlns:a16="http://schemas.microsoft.com/office/drawing/2014/main" id="{8C11A702-29A7-630C-3903-347489B2A2D7}"/>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solidFill>
                  <a:srgbClr val="FDFAFF"/>
                </a:solidFill>
              </a:rPr>
              <a:t>© Xoserve</a:t>
            </a:r>
            <a:endParaRPr lang="en-US">
              <a:solidFill>
                <a:srgbClr val="FDFAFF"/>
              </a:solidFill>
            </a:endParaRPr>
          </a:p>
        </p:txBody>
      </p:sp>
      <p:graphicFrame>
        <p:nvGraphicFramePr>
          <p:cNvPr id="11" name="Table Placeholder 3">
            <a:extLst>
              <a:ext uri="{FF2B5EF4-FFF2-40B4-BE49-F238E27FC236}">
                <a16:creationId xmlns:a16="http://schemas.microsoft.com/office/drawing/2014/main" id="{E47E1CFE-6A14-4A94-9AEC-BA6F6A69A48A}"/>
              </a:ext>
            </a:extLst>
          </p:cNvPr>
          <p:cNvGraphicFramePr>
            <a:graphicFrameLocks/>
          </p:cNvGraphicFramePr>
          <p:nvPr>
            <p:extLst>
              <p:ext uri="{D42A27DB-BD31-4B8C-83A1-F6EECF244321}">
                <p14:modId xmlns:p14="http://schemas.microsoft.com/office/powerpoint/2010/main" val="3921239977"/>
              </p:ext>
            </p:extLst>
          </p:nvPr>
        </p:nvGraphicFramePr>
        <p:xfrm>
          <a:off x="462117" y="1024039"/>
          <a:ext cx="11267766" cy="4868489"/>
        </p:xfrm>
        <a:graphic>
          <a:graphicData uri="http://schemas.openxmlformats.org/drawingml/2006/table">
            <a:tbl>
              <a:tblPr firstRow="1" bandRow="1">
                <a:tableStyleId>{7E9639D4-E3E2-4D34-9284-5A2195B3D0D7}</a:tableStyleId>
              </a:tblPr>
              <a:tblGrid>
                <a:gridCol w="2082618">
                  <a:extLst>
                    <a:ext uri="{9D8B030D-6E8A-4147-A177-3AD203B41FA5}">
                      <a16:colId xmlns:a16="http://schemas.microsoft.com/office/drawing/2014/main" val="130956065"/>
                    </a:ext>
                  </a:extLst>
                </a:gridCol>
                <a:gridCol w="9185148">
                  <a:extLst>
                    <a:ext uri="{9D8B030D-6E8A-4147-A177-3AD203B41FA5}">
                      <a16:colId xmlns:a16="http://schemas.microsoft.com/office/drawing/2014/main" val="2749965458"/>
                    </a:ext>
                  </a:extLst>
                </a:gridCol>
              </a:tblGrid>
              <a:tr h="445840">
                <a:tc>
                  <a:txBody>
                    <a:bodyPr/>
                    <a:lstStyle/>
                    <a:p>
                      <a:pPr algn="ctr"/>
                      <a:r>
                        <a:rPr lang="en-US" sz="1600">
                          <a:latin typeface="Quicksand" panose="02070303000000060000" pitchFamily="18" charset="77"/>
                        </a:rPr>
                        <a:t>Category</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a:latin typeface="Quicksand" panose="02070303000000060000" pitchFamily="18" charset="77"/>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1017008"/>
                  </a:ext>
                </a:extLst>
              </a:tr>
              <a:tr h="423210">
                <a:tc>
                  <a:txBody>
                    <a:bodyPr/>
                    <a:lstStyle/>
                    <a:p>
                      <a:pPr algn="ctr"/>
                      <a:r>
                        <a:rPr lang="en-US" sz="1200">
                          <a:solidFill>
                            <a:schemeClr val="tx1">
                              <a:lumMod val="75000"/>
                              <a:lumOff val="25000"/>
                            </a:schemeClr>
                          </a:solidFill>
                          <a:latin typeface="+mn-lt"/>
                        </a:rPr>
                        <a:t>Assumption</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r>
                        <a:rPr lang="en-GB" sz="1200">
                          <a:solidFill>
                            <a:schemeClr val="tx1">
                              <a:lumMod val="75000"/>
                              <a:lumOff val="25000"/>
                            </a:schemeClr>
                          </a:solidFill>
                          <a:latin typeface="+mn-lt"/>
                        </a:rPr>
                        <a:t>New Community Heating PCC has a single character style of ‘D’ </a:t>
                      </a:r>
                      <a:endParaRPr lang="en-US" sz="1200">
                        <a:solidFill>
                          <a:schemeClr val="tx1">
                            <a:lumMod val="75000"/>
                            <a:lumOff val="25000"/>
                          </a:schemeClr>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11888340"/>
                  </a:ext>
                </a:extLst>
              </a:tr>
              <a:tr h="4984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mn-lt"/>
                        </a:rPr>
                        <a:t>Assumption</a:t>
                      </a:r>
                      <a:endParaRPr lang="en-US" sz="1200" kern="1200">
                        <a:solidFill>
                          <a:schemeClr val="tx1">
                            <a:lumMod val="75000"/>
                            <a:lumOff val="25000"/>
                          </a:schemeClr>
                        </a:solidFill>
                        <a:latin typeface="+mn-lt"/>
                        <a:ea typeface="+mn-ea"/>
                        <a:cs typeface="+mn-cs"/>
                      </a:endParaRPr>
                    </a:p>
                  </a:txBody>
                  <a:tcPr anchor="ctr">
                    <a:lnR w="12700" cap="flat" cmpd="sng" algn="ctr">
                      <a:solidFill>
                        <a:schemeClr val="tx1"/>
                      </a:solidFill>
                      <a:prstDash val="solid"/>
                      <a:round/>
                      <a:headEnd type="none" w="med" len="med"/>
                      <a:tailEnd type="none" w="med" len="med"/>
                    </a:lnR>
                  </a:tcPr>
                </a:tc>
                <a:tc>
                  <a:txBody>
                    <a:bodyPr/>
                    <a:lstStyle/>
                    <a:p>
                      <a:pPr algn="l"/>
                      <a:r>
                        <a:rPr lang="en-GB" sz="1200">
                          <a:solidFill>
                            <a:schemeClr val="tx1">
                              <a:lumMod val="75000"/>
                              <a:lumOff val="25000"/>
                            </a:schemeClr>
                          </a:solidFill>
                          <a:latin typeface="+mn-lt"/>
                        </a:rPr>
                        <a:t>Supporting Information (e.g., a .docx, .pdf file) to accompany a new PCC request will be optional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48896019"/>
                  </a:ext>
                </a:extLst>
              </a:tr>
              <a:tr h="4534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mn-lt"/>
                        </a:rPr>
                        <a:t>Assumption</a:t>
                      </a:r>
                      <a:endParaRPr lang="en-GB" sz="1200" kern="1200">
                        <a:solidFill>
                          <a:schemeClr val="tx1">
                            <a:lumMod val="75000"/>
                            <a:lumOff val="25000"/>
                          </a:schemeClr>
                        </a:solidFill>
                        <a:latin typeface="+mn-lt"/>
                        <a:ea typeface="+mn-ea"/>
                        <a:cs typeface="+mn-cs"/>
                      </a:endParaRPr>
                    </a:p>
                  </a:txBody>
                  <a:tcPr anchor="ct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lumMod val="75000"/>
                              <a:lumOff val="25000"/>
                            </a:schemeClr>
                          </a:solidFill>
                          <a:latin typeface="+mn-lt"/>
                          <a:ea typeface="+mn-ea"/>
                          <a:cs typeface="+mn-cs"/>
                        </a:rPr>
                        <a:t>The bulk add process will be time limited, and will operate prior to the enduring solution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25066336"/>
                  </a:ext>
                </a:extLst>
              </a:tr>
              <a:tr h="453422">
                <a:tc>
                  <a:txBody>
                    <a:bodyPr/>
                    <a:lstStyle/>
                    <a:p>
                      <a:pPr algn="ctr"/>
                      <a:r>
                        <a:rPr lang="en-US" sz="1200">
                          <a:solidFill>
                            <a:schemeClr val="tx1">
                              <a:lumMod val="75000"/>
                              <a:lumOff val="25000"/>
                            </a:schemeClr>
                          </a:solidFill>
                          <a:latin typeface="+mn-lt"/>
                        </a:rPr>
                        <a:t>Assumption</a:t>
                      </a:r>
                    </a:p>
                  </a:txBody>
                  <a:tcPr anchor="ct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lumMod val="75000"/>
                              <a:lumOff val="25000"/>
                            </a:schemeClr>
                          </a:solidFill>
                          <a:effectLst/>
                          <a:latin typeface="+mn-lt"/>
                          <a:ea typeface="+mn-ea"/>
                          <a:cs typeface="+mn-cs"/>
                        </a:rPr>
                        <a:t>The solution is based on a bulk add of up to 12,000 sites with the new PCC, and a monthly caseload of 20 new requests per month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00236479"/>
                  </a:ext>
                </a:extLst>
              </a:tr>
              <a:tr h="429904">
                <a:tc>
                  <a:txBody>
                    <a:bodyPr/>
                    <a:lstStyle/>
                    <a:p>
                      <a:pPr algn="ctr"/>
                      <a:r>
                        <a:rPr lang="en-US" sz="1200">
                          <a:solidFill>
                            <a:schemeClr val="tx1">
                              <a:lumMod val="75000"/>
                              <a:lumOff val="25000"/>
                            </a:schemeClr>
                          </a:solidFill>
                          <a:latin typeface="+mn-lt"/>
                        </a:rPr>
                        <a:t>Assumption</a:t>
                      </a:r>
                    </a:p>
                  </a:txBody>
                  <a:tcPr anchor="ct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75000"/>
                              <a:lumOff val="25000"/>
                            </a:schemeClr>
                          </a:solidFill>
                          <a:latin typeface="+mn-lt"/>
                        </a:rPr>
                        <a:t>The CDSP does not hold information to approve a CAT D request, and requests will be referred to a GT for assessment/approval</a:t>
                      </a:r>
                      <a:endParaRPr lang="en-US" sz="1200" dirty="0">
                        <a:solidFill>
                          <a:schemeClr val="tx1">
                            <a:lumMod val="75000"/>
                            <a:lumOff val="25000"/>
                          </a:schemeClr>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73075432"/>
                  </a:ext>
                </a:extLst>
              </a:tr>
              <a:tr h="395785">
                <a:tc>
                  <a:txBody>
                    <a:bodyPr/>
                    <a:lstStyle/>
                    <a:p>
                      <a:pPr algn="ctr"/>
                      <a:r>
                        <a:rPr lang="en-US" sz="1200">
                          <a:solidFill>
                            <a:schemeClr val="tx1">
                              <a:lumMod val="75000"/>
                              <a:lumOff val="25000"/>
                            </a:schemeClr>
                          </a:solidFill>
                          <a:latin typeface="+mn-lt"/>
                        </a:rPr>
                        <a:t>Assumption</a:t>
                      </a:r>
                    </a:p>
                  </a:txBody>
                  <a:tcPr anchor="ctr">
                    <a:lnR w="12700" cap="flat" cmpd="sng" algn="ctr">
                      <a:solidFill>
                        <a:schemeClr val="tx1"/>
                      </a:solidFill>
                      <a:prstDash val="solid"/>
                      <a:round/>
                      <a:headEnd type="none" w="med" len="med"/>
                      <a:tailEnd type="none" w="med" len="med"/>
                    </a:lnR>
                  </a:tcPr>
                </a:tc>
                <a:tc>
                  <a:txBody>
                    <a:bodyPr/>
                    <a:lstStyle/>
                    <a:p>
                      <a:pPr lvl="0" algn="l">
                        <a:lnSpc>
                          <a:spcPct val="100000"/>
                        </a:lnSpc>
                        <a:spcBef>
                          <a:spcPts val="0"/>
                        </a:spcBef>
                        <a:spcAft>
                          <a:spcPts val="0"/>
                        </a:spcAft>
                        <a:buNone/>
                      </a:pPr>
                      <a:r>
                        <a:rPr lang="en-GB" sz="1200" kern="1200">
                          <a:solidFill>
                            <a:schemeClr val="tx1">
                              <a:lumMod val="75000"/>
                              <a:lumOff val="25000"/>
                            </a:schemeClr>
                          </a:solidFill>
                          <a:effectLst/>
                          <a:latin typeface="+mn-lt"/>
                          <a:ea typeface="+mn-ea"/>
                          <a:cs typeface="+mn-cs"/>
                        </a:rPr>
                        <a:t>Bulk add requests will be deemed to be ‘pre-approved’ and will not require referral to the relevant GT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48826427"/>
                  </a:ext>
                </a:extLst>
              </a:tr>
              <a:tr h="470848">
                <a:tc>
                  <a:txBody>
                    <a:bodyPr/>
                    <a:lstStyle/>
                    <a:p>
                      <a:pPr algn="ctr"/>
                      <a:r>
                        <a:rPr lang="en-US" sz="1200">
                          <a:solidFill>
                            <a:schemeClr val="tx1">
                              <a:lumMod val="75000"/>
                              <a:lumOff val="25000"/>
                            </a:schemeClr>
                          </a:solidFill>
                          <a:latin typeface="+mn-lt"/>
                        </a:rPr>
                        <a:t>Assumption</a:t>
                      </a:r>
                    </a:p>
                  </a:txBody>
                  <a:tcPr anchor="ctr">
                    <a:lnR w="12700" cap="flat" cmpd="sng" algn="ctr">
                      <a:solidFill>
                        <a:schemeClr val="tx1"/>
                      </a:solidFill>
                      <a:prstDash val="solid"/>
                      <a:round/>
                      <a:headEnd type="none" w="med" len="med"/>
                      <a:tailEnd type="none" w="med" len="med"/>
                    </a:lnR>
                  </a:tcPr>
                </a:tc>
                <a:tc>
                  <a:txBody>
                    <a:bodyPr/>
                    <a:lstStyle/>
                    <a:p>
                      <a:pPr lvl="0" algn="l">
                        <a:lnSpc>
                          <a:spcPct val="100000"/>
                        </a:lnSpc>
                        <a:spcBef>
                          <a:spcPts val="0"/>
                        </a:spcBef>
                        <a:spcAft>
                          <a:spcPts val="0"/>
                        </a:spcAft>
                        <a:buNone/>
                      </a:pPr>
                      <a:r>
                        <a:rPr lang="en-GB" sz="1200" kern="1200">
                          <a:solidFill>
                            <a:schemeClr val="tx1">
                              <a:lumMod val="75000"/>
                              <a:lumOff val="25000"/>
                            </a:schemeClr>
                          </a:solidFill>
                          <a:effectLst/>
                          <a:latin typeface="+mn-lt"/>
                          <a:ea typeface="+mn-ea"/>
                          <a:cs typeface="+mn-cs"/>
                        </a:rPr>
                        <a:t>While the tactical solution is operating, (a) BAU Priority Consumer reports will continue to report CAT A/B/C, (b) these Priority Consumer reports will be replicated and will only report on CAT D sites. The temporary effect will be that customers will receive one set of BAU reports for CAT A/B/C sites, and another replica set of reports just for CAT D. Once the enduring solution is live, Priority Consumer reports will show CAT A/B/C/D sites.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39831971"/>
                  </a:ext>
                </a:extLst>
              </a:tr>
              <a:tr h="376737">
                <a:tc>
                  <a:txBody>
                    <a:bodyPr/>
                    <a:lstStyle/>
                    <a:p>
                      <a:pPr algn="ctr"/>
                      <a:r>
                        <a:rPr lang="en-US" sz="1200">
                          <a:solidFill>
                            <a:schemeClr val="tx1">
                              <a:lumMod val="75000"/>
                              <a:lumOff val="25000"/>
                            </a:schemeClr>
                          </a:solidFill>
                          <a:latin typeface="+mn-lt"/>
                        </a:rPr>
                        <a:t>Assumption</a:t>
                      </a:r>
                    </a:p>
                  </a:txBody>
                  <a:tcPr anchor="ct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lumMod val="75000"/>
                              <a:lumOff val="25000"/>
                            </a:schemeClr>
                          </a:solidFill>
                          <a:effectLst/>
                          <a:latin typeface="+mn-lt"/>
                          <a:ea typeface="+mn-ea"/>
                          <a:cs typeface="+mn-cs"/>
                        </a:rPr>
                        <a:t>While the tactical solution is operating, outbound files containing a Priority Consumer Category (e.g. TMC, TRF) (for a new allowable value of CAT D), will not show CAT D sites until the enduring solution goes live.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96401050"/>
                  </a:ext>
                </a:extLst>
              </a:tr>
              <a:tr h="376737">
                <a:tc>
                  <a:txBody>
                    <a:bodyPr/>
                    <a:lstStyle/>
                    <a:p>
                      <a:pPr algn="ctr"/>
                      <a:r>
                        <a:rPr lang="en-US" sz="1200">
                          <a:solidFill>
                            <a:schemeClr val="tx1">
                              <a:lumMod val="75000"/>
                              <a:lumOff val="25000"/>
                            </a:schemeClr>
                          </a:solidFill>
                          <a:latin typeface="+mn-lt"/>
                        </a:rPr>
                        <a:t>Assumption</a:t>
                      </a:r>
                    </a:p>
                  </a:txBody>
                  <a:tcPr anchor="ctr">
                    <a:lnR w="12700" cap="flat" cmpd="sng" algn="ctr">
                      <a:solidFill>
                        <a:schemeClr val="tx1"/>
                      </a:solidFill>
                      <a:prstDash val="solid"/>
                      <a:round/>
                      <a:headEnd type="none" w="med" len="med"/>
                      <a:tailEnd type="none" w="med" len="med"/>
                    </a:lnR>
                  </a:tcPr>
                </a:tc>
                <a:tc>
                  <a:txBody>
                    <a:bodyPr/>
                    <a:lstStyle/>
                    <a:p>
                      <a:pPr algn="l"/>
                      <a:r>
                        <a:rPr lang="en-GB" sz="1200" dirty="0">
                          <a:solidFill>
                            <a:schemeClr val="tx1">
                              <a:lumMod val="75000"/>
                              <a:lumOff val="25000"/>
                            </a:schemeClr>
                          </a:solidFill>
                          <a:latin typeface="+mn-lt"/>
                        </a:rPr>
                        <a:t>The Gas Enquiry System (GES) will not indicate the presence of a Priority Consumer SMP for CAT D sites during the tactical solution.</a:t>
                      </a:r>
                      <a:endParaRPr lang="en-US" sz="1200" dirty="0">
                        <a:solidFill>
                          <a:schemeClr val="tx1">
                            <a:lumMod val="75000"/>
                            <a:lumOff val="25000"/>
                          </a:schemeClr>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55379698"/>
                  </a:ext>
                </a:extLst>
              </a:tr>
            </a:tbl>
          </a:graphicData>
        </a:graphic>
      </p:graphicFrame>
      <p:sp>
        <p:nvSpPr>
          <p:cNvPr id="12" name="Text Placeholder 7">
            <a:extLst>
              <a:ext uri="{FF2B5EF4-FFF2-40B4-BE49-F238E27FC236}">
                <a16:creationId xmlns:a16="http://schemas.microsoft.com/office/drawing/2014/main" id="{144352DB-FA84-5880-3451-4071A9726565}"/>
              </a:ext>
            </a:extLst>
          </p:cNvPr>
          <p:cNvSpPr txBox="1">
            <a:spLocks/>
          </p:cNvSpPr>
          <p:nvPr/>
        </p:nvSpPr>
        <p:spPr>
          <a:xfrm>
            <a:off x="416952" y="1105319"/>
            <a:ext cx="11312931" cy="147651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N" sz="1600"/>
          </a:p>
        </p:txBody>
      </p:sp>
    </p:spTree>
    <p:extLst>
      <p:ext uri="{BB962C8B-B14F-4D97-AF65-F5344CB8AC3E}">
        <p14:creationId xmlns:p14="http://schemas.microsoft.com/office/powerpoint/2010/main" val="1773080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16ECA-314B-5C50-2096-A1BAC66CDF9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B61E520-B878-4EBF-789B-08D9D6125DCD}"/>
              </a:ext>
            </a:extLst>
          </p:cNvPr>
          <p:cNvSpPr>
            <a:spLocks noGrp="1"/>
          </p:cNvSpPr>
          <p:nvPr>
            <p:ph type="title"/>
          </p:nvPr>
        </p:nvSpPr>
        <p:spPr>
          <a:xfrm>
            <a:off x="1095270" y="365125"/>
            <a:ext cx="10634614" cy="637765"/>
          </a:xfrm>
        </p:spPr>
        <p:txBody>
          <a:bodyPr>
            <a:noAutofit/>
          </a:bodyPr>
          <a:lstStyle/>
          <a:p>
            <a:r>
              <a:rPr lang="en-US" sz="3900"/>
              <a:t>XRN5949 Assumptions, Dependencies, Risks</a:t>
            </a:r>
            <a:endParaRPr lang="en-IN" sz="3900"/>
          </a:p>
        </p:txBody>
      </p:sp>
      <p:sp>
        <p:nvSpPr>
          <p:cNvPr id="7" name="Date Placeholder 1">
            <a:extLst>
              <a:ext uri="{FF2B5EF4-FFF2-40B4-BE49-F238E27FC236}">
                <a16:creationId xmlns:a16="http://schemas.microsoft.com/office/drawing/2014/main" id="{327745C1-53B5-9BF9-D95E-8C6C6F0A32BC}"/>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solidFill>
                  <a:srgbClr val="FDFAFF"/>
                </a:solidFill>
              </a:rPr>
              <a:t>© Xoserve</a:t>
            </a:r>
            <a:endParaRPr lang="en-US">
              <a:solidFill>
                <a:srgbClr val="FDFAFF"/>
              </a:solidFill>
            </a:endParaRPr>
          </a:p>
        </p:txBody>
      </p:sp>
      <p:graphicFrame>
        <p:nvGraphicFramePr>
          <p:cNvPr id="11" name="Table Placeholder 3">
            <a:extLst>
              <a:ext uri="{FF2B5EF4-FFF2-40B4-BE49-F238E27FC236}">
                <a16:creationId xmlns:a16="http://schemas.microsoft.com/office/drawing/2014/main" id="{6C5B797E-2057-7EF2-89EA-160532D45263}"/>
              </a:ext>
            </a:extLst>
          </p:cNvPr>
          <p:cNvGraphicFramePr>
            <a:graphicFrameLocks/>
          </p:cNvGraphicFramePr>
          <p:nvPr>
            <p:extLst>
              <p:ext uri="{D42A27DB-BD31-4B8C-83A1-F6EECF244321}">
                <p14:modId xmlns:p14="http://schemas.microsoft.com/office/powerpoint/2010/main" val="1185303788"/>
              </p:ext>
            </p:extLst>
          </p:nvPr>
        </p:nvGraphicFramePr>
        <p:xfrm>
          <a:off x="462117" y="1024039"/>
          <a:ext cx="11267766" cy="2308356"/>
        </p:xfrm>
        <a:graphic>
          <a:graphicData uri="http://schemas.openxmlformats.org/drawingml/2006/table">
            <a:tbl>
              <a:tblPr firstRow="1" bandRow="1">
                <a:tableStyleId>{7E9639D4-E3E2-4D34-9284-5A2195B3D0D7}</a:tableStyleId>
              </a:tblPr>
              <a:tblGrid>
                <a:gridCol w="2082618">
                  <a:extLst>
                    <a:ext uri="{9D8B030D-6E8A-4147-A177-3AD203B41FA5}">
                      <a16:colId xmlns:a16="http://schemas.microsoft.com/office/drawing/2014/main" val="130956065"/>
                    </a:ext>
                  </a:extLst>
                </a:gridCol>
                <a:gridCol w="9185148">
                  <a:extLst>
                    <a:ext uri="{9D8B030D-6E8A-4147-A177-3AD203B41FA5}">
                      <a16:colId xmlns:a16="http://schemas.microsoft.com/office/drawing/2014/main" val="2749965458"/>
                    </a:ext>
                  </a:extLst>
                </a:gridCol>
              </a:tblGrid>
              <a:tr h="445840">
                <a:tc>
                  <a:txBody>
                    <a:bodyPr/>
                    <a:lstStyle/>
                    <a:p>
                      <a:pPr algn="ctr"/>
                      <a:r>
                        <a:rPr lang="en-US" sz="1600">
                          <a:latin typeface="Quicksand" panose="02070303000000060000" pitchFamily="18" charset="77"/>
                        </a:rPr>
                        <a:t>Category</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a:latin typeface="Quicksand" panose="02070303000000060000" pitchFamily="18" charset="77"/>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1017008"/>
                  </a:ext>
                </a:extLst>
              </a:tr>
              <a:tr h="4984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mn-lt"/>
                        </a:rPr>
                        <a:t>Assumption</a:t>
                      </a:r>
                      <a:endParaRPr lang="en-US" sz="1200" kern="1200">
                        <a:solidFill>
                          <a:schemeClr val="tx1">
                            <a:lumMod val="75000"/>
                            <a:lumOff val="25000"/>
                          </a:schemeClr>
                        </a:solidFill>
                        <a:latin typeface="+mn-lt"/>
                        <a:ea typeface="+mn-ea"/>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r>
                        <a:rPr lang="en-GB" sz="1200" dirty="0">
                          <a:solidFill>
                            <a:schemeClr val="tx1">
                              <a:lumMod val="75000"/>
                              <a:lumOff val="25000"/>
                            </a:schemeClr>
                          </a:solidFill>
                          <a:latin typeface="+mn-lt"/>
                        </a:rPr>
                        <a:t>A site will be validated for gaining a CAT D PCC based on an AQ value threshold (732,000kWh), however, if the site drops below the threshold, then the CAT D designation will not be removed (as per current processes).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48896019"/>
                  </a:ext>
                </a:extLst>
              </a:tr>
              <a:tr h="4534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mn-lt"/>
                        </a:rPr>
                        <a:t>Assumption</a:t>
                      </a:r>
                      <a:endParaRPr lang="en-GB" sz="1200" kern="1200">
                        <a:solidFill>
                          <a:schemeClr val="tx1">
                            <a:lumMod val="75000"/>
                            <a:lumOff val="25000"/>
                          </a:schemeClr>
                        </a:solidFill>
                        <a:latin typeface="+mn-lt"/>
                        <a:ea typeface="+mn-ea"/>
                        <a:cs typeface="+mn-cs"/>
                      </a:endParaRPr>
                    </a:p>
                  </a:txBody>
                  <a:tcPr anchor="ct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lumMod val="75000"/>
                              <a:lumOff val="25000"/>
                            </a:schemeClr>
                          </a:solidFill>
                          <a:latin typeface="+mn-lt"/>
                          <a:ea typeface="+mn-ea"/>
                          <a:cs typeface="+mn-cs"/>
                        </a:rPr>
                        <a:t>No market trials is not required for this change.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25066336"/>
                  </a:ext>
                </a:extLst>
              </a:tr>
              <a:tr h="4534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a:solidFill>
                            <a:schemeClr val="tx1">
                              <a:lumMod val="75000"/>
                              <a:lumOff val="25000"/>
                            </a:schemeClr>
                          </a:solidFill>
                          <a:latin typeface="+mn-lt"/>
                          <a:ea typeface="+mn-ea"/>
                          <a:cs typeface="+mn-cs"/>
                        </a:rPr>
                        <a:t>Assumption</a:t>
                      </a:r>
                    </a:p>
                  </a:txBody>
                  <a:tcPr anchor="ct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Reference that the Enduring Solution is assumed to be part of a Major Release, for cost synergies across other changes</a:t>
                      </a:r>
                      <a:endParaRPr lang="en-GB" sz="1200" kern="1200" dirty="0">
                        <a:solidFill>
                          <a:schemeClr val="tx1">
                            <a:lumMod val="75000"/>
                            <a:lumOff val="25000"/>
                          </a:schemeClr>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56022269"/>
                  </a:ext>
                </a:extLst>
              </a:tr>
              <a:tr h="4534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a:solidFill>
                            <a:schemeClr val="tx1">
                              <a:lumMod val="75000"/>
                              <a:lumOff val="25000"/>
                            </a:schemeClr>
                          </a:solidFill>
                          <a:latin typeface="+mn-lt"/>
                          <a:ea typeface="+mn-ea"/>
                          <a:cs typeface="+mn-cs"/>
                        </a:rPr>
                        <a:t>Risk</a:t>
                      </a:r>
                    </a:p>
                  </a:txBody>
                  <a:tcPr anchor="ct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lumMod val="75000"/>
                              <a:lumOff val="25000"/>
                            </a:schemeClr>
                          </a:solidFill>
                          <a:latin typeface="+mn-lt"/>
                          <a:ea typeface="+mn-ea"/>
                          <a:cs typeface="+mn-cs"/>
                        </a:rPr>
                        <a:t>While the tactical solution is operating, Shippers will not know that they are acquiring a CAT D site at Change of Shipper/Supplier from TMC, TRF files until the monthly PCC Shipper reports are issued.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13664271"/>
                  </a:ext>
                </a:extLst>
              </a:tr>
            </a:tbl>
          </a:graphicData>
        </a:graphic>
      </p:graphicFrame>
      <p:sp>
        <p:nvSpPr>
          <p:cNvPr id="12" name="Text Placeholder 7">
            <a:extLst>
              <a:ext uri="{FF2B5EF4-FFF2-40B4-BE49-F238E27FC236}">
                <a16:creationId xmlns:a16="http://schemas.microsoft.com/office/drawing/2014/main" id="{BD504001-1529-630A-53F8-06D443473471}"/>
              </a:ext>
            </a:extLst>
          </p:cNvPr>
          <p:cNvSpPr txBox="1">
            <a:spLocks/>
          </p:cNvSpPr>
          <p:nvPr/>
        </p:nvSpPr>
        <p:spPr>
          <a:xfrm>
            <a:off x="416952" y="1105319"/>
            <a:ext cx="11312931" cy="147651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N" sz="1600"/>
          </a:p>
        </p:txBody>
      </p:sp>
    </p:spTree>
    <p:extLst>
      <p:ext uri="{BB962C8B-B14F-4D97-AF65-F5344CB8AC3E}">
        <p14:creationId xmlns:p14="http://schemas.microsoft.com/office/powerpoint/2010/main" val="969930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5F41-800A-FAD0-7438-2E283A50D5D7}"/>
              </a:ext>
            </a:extLst>
          </p:cNvPr>
          <p:cNvSpPr txBox="1">
            <a:spLocks/>
          </p:cNvSpPr>
          <p:nvPr/>
        </p:nvSpPr>
        <p:spPr>
          <a:xfrm>
            <a:off x="1524000" y="2732102"/>
            <a:ext cx="9144000" cy="696898"/>
          </a:xfrm>
          <a:prstGeom prst="rect">
            <a:avLst/>
          </a:prstGeom>
        </p:spPr>
        <p:txBody>
          <a:bodyPr anchor="ctr">
            <a:noAutofit/>
          </a:bodyPr>
          <a:lstStyle>
            <a:lvl1pPr algn="ctr" defTabSz="914400" rtl="0" eaLnBrk="1" latinLnBrk="0" hangingPunct="1">
              <a:lnSpc>
                <a:spcPct val="100000"/>
              </a:lnSpc>
              <a:spcBef>
                <a:spcPts val="0"/>
              </a:spcBef>
              <a:buNone/>
              <a:defRPr sz="4000" kern="1200">
                <a:solidFill>
                  <a:schemeClr val="bg1"/>
                </a:solidFill>
                <a:latin typeface="+mj-lt"/>
                <a:ea typeface="+mj-ea"/>
                <a:cs typeface="+mj-cs"/>
              </a:defRPr>
            </a:lvl1pPr>
          </a:lstStyle>
          <a:p>
            <a:r>
              <a:rPr lang="en-US" sz="6000"/>
              <a:t>Thank you</a:t>
            </a:r>
          </a:p>
        </p:txBody>
      </p:sp>
    </p:spTree>
    <p:extLst>
      <p:ext uri="{BB962C8B-B14F-4D97-AF65-F5344CB8AC3E}">
        <p14:creationId xmlns:p14="http://schemas.microsoft.com/office/powerpoint/2010/main" val="1429814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04AC3-A3CE-1B6B-CE9A-A8D7F3396B7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1204848-E0BA-FA4E-4A87-5CBA2B25091B}"/>
              </a:ext>
            </a:extLst>
          </p:cNvPr>
          <p:cNvSpPr>
            <a:spLocks noGrp="1"/>
          </p:cNvSpPr>
          <p:nvPr>
            <p:ph type="title"/>
          </p:nvPr>
        </p:nvSpPr>
        <p:spPr/>
        <p:txBody>
          <a:bodyPr>
            <a:noAutofit/>
          </a:bodyPr>
          <a:lstStyle/>
          <a:p>
            <a:r>
              <a:rPr lang="en-US"/>
              <a:t>XRN5949 Change summary</a:t>
            </a:r>
            <a:endParaRPr lang="en-IN" sz="4000"/>
          </a:p>
        </p:txBody>
      </p:sp>
      <p:sp>
        <p:nvSpPr>
          <p:cNvPr id="5" name="Date Placeholder 1">
            <a:extLst>
              <a:ext uri="{FF2B5EF4-FFF2-40B4-BE49-F238E27FC236}">
                <a16:creationId xmlns:a16="http://schemas.microsoft.com/office/drawing/2014/main" id="{1650AC06-9D56-0255-A74C-A1732978230A}"/>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solidFill>
                  <a:srgbClr val="FDFAFF"/>
                </a:solidFill>
              </a:rPr>
              <a:t>© Xoserve</a:t>
            </a:r>
            <a:endParaRPr lang="en-US">
              <a:solidFill>
                <a:srgbClr val="FDFAFF"/>
              </a:solidFill>
            </a:endParaRPr>
          </a:p>
        </p:txBody>
      </p:sp>
      <p:sp>
        <p:nvSpPr>
          <p:cNvPr id="6" name="Text Placeholder 5">
            <a:extLst>
              <a:ext uri="{FF2B5EF4-FFF2-40B4-BE49-F238E27FC236}">
                <a16:creationId xmlns:a16="http://schemas.microsoft.com/office/drawing/2014/main" id="{AC68A9A4-7A0A-D954-5680-E3358622A339}"/>
              </a:ext>
            </a:extLst>
          </p:cNvPr>
          <p:cNvSpPr>
            <a:spLocks noGrp="1"/>
          </p:cNvSpPr>
          <p:nvPr>
            <p:ph type="body" sz="quarter" idx="14"/>
          </p:nvPr>
        </p:nvSpPr>
        <p:spPr>
          <a:xfrm>
            <a:off x="349624" y="1223698"/>
            <a:ext cx="11380260" cy="4709249"/>
          </a:xfrm>
        </p:spPr>
        <p:txBody>
          <a:bodyPr>
            <a:normAutofit/>
          </a:bodyPr>
          <a:lstStyle/>
          <a:p>
            <a:r>
              <a:rPr lang="en-GB" sz="2000" b="1" dirty="0"/>
              <a:t>Background</a:t>
            </a:r>
          </a:p>
          <a:p>
            <a:endParaRPr lang="en-GB" sz="2000" b="1" dirty="0"/>
          </a:p>
          <a:p>
            <a:r>
              <a:rPr lang="en-GB" sz="1800" dirty="0"/>
              <a:t>Currently there are three Priority Consumer Categories: A, B or C.</a:t>
            </a:r>
          </a:p>
          <a:p>
            <a:endParaRPr lang="en-GB" sz="1800" dirty="0"/>
          </a:p>
          <a:p>
            <a:r>
              <a:rPr lang="en-GB" sz="1800" dirty="0"/>
              <a:t>Following on from the Gas Task Group led by NTS and GTs, and in conjunction with the Department for Energy Security &amp; Net Zero (DESNZ), it is now recommended that </a:t>
            </a:r>
            <a:r>
              <a:rPr lang="en-GB" sz="1800" b="1" dirty="0"/>
              <a:t>a new Priority Consumer Category (PCC) </a:t>
            </a:r>
            <a:r>
              <a:rPr lang="en-GB" sz="1800" dirty="0"/>
              <a:t>is introduced, to represent </a:t>
            </a:r>
            <a:r>
              <a:rPr lang="en-GB" sz="1800" b="1" dirty="0"/>
              <a:t>Community Heating sites</a:t>
            </a:r>
            <a:r>
              <a:rPr lang="en-GB" sz="1800" dirty="0"/>
              <a:t>.</a:t>
            </a:r>
          </a:p>
          <a:p>
            <a:endParaRPr lang="en-GB" sz="1800" dirty="0"/>
          </a:p>
          <a:p>
            <a:r>
              <a:rPr lang="en-GB" sz="1800" dirty="0"/>
              <a:t>Assignment of a site to a PCC grants a priority consumer status. This can be used for other CDSP processes, e.g., load shedding activities in the event of a Gas Emergency.</a:t>
            </a:r>
          </a:p>
          <a:p>
            <a:endParaRPr lang="en-GB" sz="2000" b="1" dirty="0"/>
          </a:p>
        </p:txBody>
      </p:sp>
    </p:spTree>
    <p:extLst>
      <p:ext uri="{BB962C8B-B14F-4D97-AF65-F5344CB8AC3E}">
        <p14:creationId xmlns:p14="http://schemas.microsoft.com/office/powerpoint/2010/main" val="2704132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04AC3-A3CE-1B6B-CE9A-A8D7F3396B7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1204848-E0BA-FA4E-4A87-5CBA2B25091B}"/>
              </a:ext>
            </a:extLst>
          </p:cNvPr>
          <p:cNvSpPr>
            <a:spLocks noGrp="1"/>
          </p:cNvSpPr>
          <p:nvPr>
            <p:ph type="title"/>
          </p:nvPr>
        </p:nvSpPr>
        <p:spPr/>
        <p:txBody>
          <a:bodyPr>
            <a:noAutofit/>
          </a:bodyPr>
          <a:lstStyle/>
          <a:p>
            <a:r>
              <a:rPr lang="en-US" dirty="0"/>
              <a:t>Priority Consumer AS IS Processes</a:t>
            </a:r>
            <a:endParaRPr lang="en-IN" sz="4000" dirty="0"/>
          </a:p>
        </p:txBody>
      </p:sp>
      <p:sp>
        <p:nvSpPr>
          <p:cNvPr id="5" name="Date Placeholder 1">
            <a:extLst>
              <a:ext uri="{FF2B5EF4-FFF2-40B4-BE49-F238E27FC236}">
                <a16:creationId xmlns:a16="http://schemas.microsoft.com/office/drawing/2014/main" id="{1650AC06-9D56-0255-A74C-A1732978230A}"/>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solidFill>
                  <a:srgbClr val="FDFAFF"/>
                </a:solidFill>
              </a:rPr>
              <a:t>© Xoserve</a:t>
            </a:r>
            <a:endParaRPr lang="en-US">
              <a:solidFill>
                <a:srgbClr val="FDFAFF"/>
              </a:solidFill>
            </a:endParaRPr>
          </a:p>
        </p:txBody>
      </p:sp>
      <p:sp>
        <p:nvSpPr>
          <p:cNvPr id="6" name="Text Placeholder 5">
            <a:extLst>
              <a:ext uri="{FF2B5EF4-FFF2-40B4-BE49-F238E27FC236}">
                <a16:creationId xmlns:a16="http://schemas.microsoft.com/office/drawing/2014/main" id="{AC68A9A4-7A0A-D954-5680-E3358622A339}"/>
              </a:ext>
            </a:extLst>
          </p:cNvPr>
          <p:cNvSpPr>
            <a:spLocks noGrp="1"/>
          </p:cNvSpPr>
          <p:nvPr>
            <p:ph type="body" sz="quarter" idx="14"/>
          </p:nvPr>
        </p:nvSpPr>
        <p:spPr>
          <a:xfrm>
            <a:off x="349624" y="985956"/>
            <a:ext cx="11380260" cy="5363369"/>
          </a:xfrm>
        </p:spPr>
        <p:txBody>
          <a:bodyPr>
            <a:noAutofit/>
          </a:bodyPr>
          <a:lstStyle/>
          <a:p>
            <a:pPr algn="just"/>
            <a:endParaRPr lang="en-GB" sz="1800" b="1" dirty="0"/>
          </a:p>
          <a:p>
            <a:pPr algn="just"/>
            <a:r>
              <a:rPr lang="en-GB" sz="1800" b="1" dirty="0"/>
              <a:t>AS IS Processes</a:t>
            </a:r>
          </a:p>
          <a:p>
            <a:pPr algn="just"/>
            <a:endParaRPr lang="en-GB" sz="1800" dirty="0"/>
          </a:p>
          <a:p>
            <a:r>
              <a:rPr lang="en-GB" sz="1800" dirty="0"/>
              <a:t>Currently the CDSP has the following </a:t>
            </a:r>
            <a:r>
              <a:rPr lang="en-GB" sz="1800" b="1" dirty="0"/>
              <a:t>general</a:t>
            </a:r>
            <a:r>
              <a:rPr lang="en-GB" sz="1800" dirty="0"/>
              <a:t> provisions to process PCC requests, depending on the PCC being requested:</a:t>
            </a:r>
          </a:p>
          <a:p>
            <a:endParaRPr lang="en-GB" sz="1800" dirty="0"/>
          </a:p>
          <a:p>
            <a:pPr marL="285750" indent="-285750">
              <a:buFont typeface="Wingdings" panose="05000000000000000000" pitchFamily="2" charset="2"/>
              <a:buChar char="§"/>
            </a:pPr>
            <a:r>
              <a:rPr lang="en-GB" sz="1800" dirty="0"/>
              <a:t>CDSP accepts request to associate a PCC indicator to a site</a:t>
            </a:r>
          </a:p>
          <a:p>
            <a:pPr marL="742950" lvl="1" indent="-285750">
              <a:buFont typeface="Wingdings" panose="05000000000000000000" pitchFamily="2" charset="2"/>
              <a:buChar char="§"/>
            </a:pPr>
            <a:r>
              <a:rPr lang="en-GB" sz="1800" dirty="0">
                <a:solidFill>
                  <a:schemeClr val="tx1">
                    <a:lumMod val="75000"/>
                    <a:lumOff val="25000"/>
                  </a:schemeClr>
                </a:solidFill>
              </a:rPr>
              <a:t>Shipper/DESNZ : via </a:t>
            </a:r>
            <a:r>
              <a:rPr lang="en-GB" sz="1800" b="1" dirty="0">
                <a:solidFill>
                  <a:schemeClr val="tx1">
                    <a:lumMod val="75000"/>
                    <a:lumOff val="25000"/>
                  </a:schemeClr>
                </a:solidFill>
              </a:rPr>
              <a:t>UK Link Portal</a:t>
            </a:r>
            <a:r>
              <a:rPr lang="en-GB" sz="1800" dirty="0">
                <a:solidFill>
                  <a:schemeClr val="tx1">
                    <a:lumMod val="75000"/>
                    <a:lumOff val="25000"/>
                  </a:schemeClr>
                </a:solidFill>
              </a:rPr>
              <a:t>, or by </a:t>
            </a:r>
            <a:r>
              <a:rPr lang="en-GB" sz="1800" b="1" dirty="0">
                <a:solidFill>
                  <a:schemeClr val="tx1">
                    <a:lumMod val="75000"/>
                    <a:lumOff val="25000"/>
                  </a:schemeClr>
                </a:solidFill>
              </a:rPr>
              <a:t>manual Pro Forma </a:t>
            </a:r>
            <a:r>
              <a:rPr lang="en-GB" sz="1800" dirty="0">
                <a:solidFill>
                  <a:schemeClr val="tx1">
                    <a:lumMod val="75000"/>
                    <a:lumOff val="25000"/>
                  </a:schemeClr>
                </a:solidFill>
              </a:rPr>
              <a:t>submitted by email</a:t>
            </a:r>
          </a:p>
          <a:p>
            <a:pPr marL="742950" lvl="1" indent="-285750">
              <a:buFont typeface="Wingdings" panose="05000000000000000000" pitchFamily="2" charset="2"/>
              <a:buChar char="§"/>
            </a:pPr>
            <a:r>
              <a:rPr lang="en-GB" sz="1800" dirty="0">
                <a:solidFill>
                  <a:schemeClr val="tx1">
                    <a:lumMod val="75000"/>
                    <a:lumOff val="25000"/>
                  </a:schemeClr>
                </a:solidFill>
              </a:rPr>
              <a:t>GT: by </a:t>
            </a:r>
            <a:r>
              <a:rPr lang="en-GB" sz="1800" b="1" dirty="0">
                <a:solidFill>
                  <a:schemeClr val="tx1">
                    <a:lumMod val="75000"/>
                    <a:lumOff val="25000"/>
                  </a:schemeClr>
                </a:solidFill>
              </a:rPr>
              <a:t>manual</a:t>
            </a:r>
            <a:r>
              <a:rPr lang="en-GB" sz="1800" dirty="0">
                <a:solidFill>
                  <a:schemeClr val="tx1">
                    <a:lumMod val="75000"/>
                    <a:lumOff val="25000"/>
                  </a:schemeClr>
                </a:solidFill>
              </a:rPr>
              <a:t> </a:t>
            </a:r>
            <a:r>
              <a:rPr lang="en-GB" sz="1800" b="1" dirty="0">
                <a:solidFill>
                  <a:schemeClr val="tx1">
                    <a:lumMod val="75000"/>
                    <a:lumOff val="25000"/>
                  </a:schemeClr>
                </a:solidFill>
              </a:rPr>
              <a:t>Pro Forma </a:t>
            </a:r>
            <a:r>
              <a:rPr lang="en-GB" sz="1800" dirty="0">
                <a:solidFill>
                  <a:schemeClr val="tx1">
                    <a:lumMod val="75000"/>
                    <a:lumOff val="25000"/>
                  </a:schemeClr>
                </a:solidFill>
              </a:rPr>
              <a:t>submitted by email</a:t>
            </a:r>
          </a:p>
          <a:p>
            <a:pPr marL="285750" indent="-285750">
              <a:buFont typeface="Wingdings" panose="05000000000000000000" pitchFamily="2" charset="2"/>
              <a:buChar char="§"/>
            </a:pPr>
            <a:r>
              <a:rPr lang="en-GB" sz="1800" dirty="0"/>
              <a:t>Requests are validated and approved / rejected by the CDSP</a:t>
            </a:r>
          </a:p>
          <a:p>
            <a:pPr marL="285750" indent="-285750">
              <a:buFont typeface="Wingdings" panose="05000000000000000000" pitchFamily="2" charset="2"/>
              <a:buChar char="§"/>
            </a:pPr>
            <a:r>
              <a:rPr lang="en-GB" sz="1800" dirty="0">
                <a:solidFill>
                  <a:schemeClr val="tx1">
                    <a:lumMod val="75000"/>
                    <a:lumOff val="25000"/>
                  </a:schemeClr>
                </a:solidFill>
              </a:rPr>
              <a:t>Or requests are validated but then referred to a Gas Transporter (GT) for approval / rejection</a:t>
            </a:r>
          </a:p>
          <a:p>
            <a:pPr marL="742950" lvl="1" indent="-285750">
              <a:buFont typeface="Wingdings" panose="05000000000000000000" pitchFamily="2" charset="2"/>
              <a:buChar char="§"/>
            </a:pPr>
            <a:r>
              <a:rPr lang="en-GB" sz="1800" dirty="0">
                <a:solidFill>
                  <a:schemeClr val="tx1">
                    <a:lumMod val="75000"/>
                    <a:lumOff val="25000"/>
                  </a:schemeClr>
                </a:solidFill>
              </a:rPr>
              <a:t>Any Supporting Information (SI) is </a:t>
            </a:r>
            <a:r>
              <a:rPr lang="en-GB" sz="1800" b="1" dirty="0">
                <a:solidFill>
                  <a:schemeClr val="tx1">
                    <a:lumMod val="75000"/>
                    <a:lumOff val="25000"/>
                  </a:schemeClr>
                </a:solidFill>
              </a:rPr>
              <a:t>manually </a:t>
            </a:r>
            <a:r>
              <a:rPr lang="en-GB" sz="1800" dirty="0">
                <a:solidFill>
                  <a:schemeClr val="tx1">
                    <a:lumMod val="75000"/>
                    <a:lumOff val="25000"/>
                  </a:schemeClr>
                </a:solidFill>
              </a:rPr>
              <a:t>relayed to GT by email</a:t>
            </a:r>
          </a:p>
          <a:p>
            <a:pPr marL="285750" indent="-285750">
              <a:buFont typeface="Wingdings" panose="05000000000000000000" pitchFamily="2" charset="2"/>
              <a:buChar char="§"/>
            </a:pPr>
            <a:r>
              <a:rPr lang="en-GB" sz="1800" dirty="0"/>
              <a:t>Confirmation back to the Requestor of approval / rejection / or more information required</a:t>
            </a:r>
          </a:p>
          <a:p>
            <a:pPr marL="742950" lvl="1" indent="-285750">
              <a:buFont typeface="Wingdings" panose="05000000000000000000" pitchFamily="2" charset="2"/>
              <a:buChar char="§"/>
            </a:pPr>
            <a:r>
              <a:rPr lang="en-GB" sz="1800" dirty="0">
                <a:solidFill>
                  <a:schemeClr val="tx1">
                    <a:lumMod val="75000"/>
                    <a:lumOff val="25000"/>
                  </a:schemeClr>
                </a:solidFill>
              </a:rPr>
              <a:t>The outcomes of Pro Forma submissions are </a:t>
            </a:r>
            <a:r>
              <a:rPr lang="en-GB" sz="1800" b="1" dirty="0">
                <a:solidFill>
                  <a:schemeClr val="tx1">
                    <a:lumMod val="75000"/>
                    <a:lumOff val="25000"/>
                  </a:schemeClr>
                </a:solidFill>
              </a:rPr>
              <a:t>manually </a:t>
            </a:r>
            <a:r>
              <a:rPr lang="en-GB" sz="1800" dirty="0">
                <a:solidFill>
                  <a:schemeClr val="tx1">
                    <a:lumMod val="75000"/>
                    <a:lumOff val="25000"/>
                  </a:schemeClr>
                </a:solidFill>
              </a:rPr>
              <a:t>relayed to Requestor by email</a:t>
            </a:r>
          </a:p>
          <a:p>
            <a:pPr marL="285750" indent="-285750">
              <a:buFont typeface="Wingdings" panose="05000000000000000000" pitchFamily="2" charset="2"/>
              <a:buChar char="§"/>
            </a:pPr>
            <a:r>
              <a:rPr lang="en-GB" sz="1800" dirty="0"/>
              <a:t>CDSP accepts requests to change/remove the PCC indicator of a site</a:t>
            </a:r>
          </a:p>
          <a:p>
            <a:pPr marL="285750" indent="-285750">
              <a:buFont typeface="Wingdings" panose="05000000000000000000" pitchFamily="2" charset="2"/>
              <a:buChar char="§"/>
            </a:pPr>
            <a:r>
              <a:rPr lang="en-GB" sz="1800" dirty="0"/>
              <a:t>CDSP issues out BAU reports containing all sites that have a PCC (e.g., via monthly Shipper report)</a:t>
            </a:r>
          </a:p>
          <a:p>
            <a:pPr marL="285750" indent="-285750">
              <a:buFont typeface="Wingdings" panose="05000000000000000000" pitchFamily="2" charset="2"/>
              <a:buChar char="§"/>
            </a:pPr>
            <a:endParaRPr lang="en-GB" sz="1800" dirty="0"/>
          </a:p>
          <a:p>
            <a:endParaRPr lang="en-GB" sz="1800" dirty="0"/>
          </a:p>
        </p:txBody>
      </p:sp>
    </p:spTree>
    <p:extLst>
      <p:ext uri="{BB962C8B-B14F-4D97-AF65-F5344CB8AC3E}">
        <p14:creationId xmlns:p14="http://schemas.microsoft.com/office/powerpoint/2010/main" val="3254821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34DAD-DEA7-C0CB-102F-32409B6FC37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9AE642D-AEEC-7200-67D2-6C7FAECF693A}"/>
              </a:ext>
            </a:extLst>
          </p:cNvPr>
          <p:cNvSpPr>
            <a:spLocks noGrp="1"/>
          </p:cNvSpPr>
          <p:nvPr>
            <p:ph type="title"/>
          </p:nvPr>
        </p:nvSpPr>
        <p:spPr/>
        <p:txBody>
          <a:bodyPr>
            <a:noAutofit/>
          </a:bodyPr>
          <a:lstStyle/>
          <a:p>
            <a:r>
              <a:rPr lang="en-US"/>
              <a:t>XRN5949 TO BE Processes (Enduring)</a:t>
            </a:r>
            <a:endParaRPr lang="en-IN" sz="4000"/>
          </a:p>
        </p:txBody>
      </p:sp>
      <p:sp>
        <p:nvSpPr>
          <p:cNvPr id="5" name="Date Placeholder 1">
            <a:extLst>
              <a:ext uri="{FF2B5EF4-FFF2-40B4-BE49-F238E27FC236}">
                <a16:creationId xmlns:a16="http://schemas.microsoft.com/office/drawing/2014/main" id="{6273C27A-AD24-5B49-81FD-4C4E2A2EEEBA}"/>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solidFill>
                  <a:srgbClr val="FDFAFF"/>
                </a:solidFill>
              </a:rPr>
              <a:t>© Xoserve</a:t>
            </a:r>
            <a:endParaRPr lang="en-US">
              <a:solidFill>
                <a:srgbClr val="FDFAFF"/>
              </a:solidFill>
            </a:endParaRPr>
          </a:p>
        </p:txBody>
      </p:sp>
      <p:sp>
        <p:nvSpPr>
          <p:cNvPr id="6" name="Text Placeholder 5">
            <a:extLst>
              <a:ext uri="{FF2B5EF4-FFF2-40B4-BE49-F238E27FC236}">
                <a16:creationId xmlns:a16="http://schemas.microsoft.com/office/drawing/2014/main" id="{9480B00F-CD1C-38B5-26FE-3C23585954C9}"/>
              </a:ext>
            </a:extLst>
          </p:cNvPr>
          <p:cNvSpPr>
            <a:spLocks noGrp="1"/>
          </p:cNvSpPr>
          <p:nvPr>
            <p:ph type="body" sz="quarter" idx="14"/>
          </p:nvPr>
        </p:nvSpPr>
        <p:spPr>
          <a:xfrm>
            <a:off x="349624" y="985956"/>
            <a:ext cx="11380260" cy="5363369"/>
          </a:xfrm>
        </p:spPr>
        <p:txBody>
          <a:bodyPr>
            <a:noAutofit/>
          </a:bodyPr>
          <a:lstStyle/>
          <a:p>
            <a:pPr algn="just"/>
            <a:endParaRPr lang="en-GB" sz="1800" b="1" dirty="0"/>
          </a:p>
          <a:p>
            <a:pPr algn="just"/>
            <a:r>
              <a:rPr lang="en-GB" sz="1800" b="1" dirty="0"/>
              <a:t>TO BE Processes (Process Functionality):</a:t>
            </a:r>
          </a:p>
          <a:p>
            <a:pPr algn="just"/>
            <a:endParaRPr lang="en-GB" sz="1800" b="1" dirty="0"/>
          </a:p>
          <a:p>
            <a:pPr algn="just"/>
            <a:r>
              <a:rPr lang="en-GB" sz="1800" dirty="0"/>
              <a:t>There will be an </a:t>
            </a:r>
            <a:r>
              <a:rPr lang="en-GB" sz="1800" b="1" dirty="0"/>
              <a:t>enduring process </a:t>
            </a:r>
            <a:r>
              <a:rPr lang="en-GB" sz="1800" dirty="0"/>
              <a:t>to handle daily requests for the new “Community Heating” PCC, </a:t>
            </a:r>
            <a:r>
              <a:rPr lang="en-GB" sz="1800" b="1" dirty="0"/>
              <a:t>after the temporary tactical process ends</a:t>
            </a:r>
            <a:r>
              <a:rPr lang="en-GB" sz="1800" dirty="0"/>
              <a:t>: </a:t>
            </a:r>
          </a:p>
          <a:p>
            <a:pPr algn="just"/>
            <a:endParaRPr lang="en-GB" sz="1800" b="1" dirty="0"/>
          </a:p>
          <a:p>
            <a:pPr marL="285750" indent="-285750">
              <a:buFont typeface="Wingdings" panose="05000000000000000000" pitchFamily="2" charset="2"/>
              <a:buChar char="§"/>
            </a:pPr>
            <a:r>
              <a:rPr lang="en-GB" sz="1800" dirty="0"/>
              <a:t>CDSP accept requests to associate the new PCC indicator to a site</a:t>
            </a:r>
          </a:p>
          <a:p>
            <a:pPr marL="742950" lvl="1" indent="-285750">
              <a:buFont typeface="Wingdings" panose="05000000000000000000" pitchFamily="2" charset="2"/>
              <a:buChar char="§"/>
            </a:pPr>
            <a:r>
              <a:rPr lang="en-GB" sz="1800" dirty="0">
                <a:solidFill>
                  <a:schemeClr val="tx1">
                    <a:lumMod val="75000"/>
                    <a:lumOff val="25000"/>
                  </a:schemeClr>
                </a:solidFill>
              </a:rPr>
              <a:t>Shipper: via </a:t>
            </a:r>
            <a:r>
              <a:rPr lang="en-GB" sz="1800" b="1" dirty="0">
                <a:solidFill>
                  <a:schemeClr val="tx1">
                    <a:lumMod val="75000"/>
                    <a:lumOff val="25000"/>
                  </a:schemeClr>
                </a:solidFill>
              </a:rPr>
              <a:t>UK Link Portal </a:t>
            </a:r>
            <a:r>
              <a:rPr lang="en-GB" sz="1800" dirty="0">
                <a:solidFill>
                  <a:schemeClr val="tx1">
                    <a:lumMod val="75000"/>
                    <a:lumOff val="25000"/>
                  </a:schemeClr>
                </a:solidFill>
              </a:rPr>
              <a:t>(is preferred), or by </a:t>
            </a:r>
            <a:r>
              <a:rPr lang="en-GB" sz="1800" b="1" dirty="0">
                <a:solidFill>
                  <a:schemeClr val="tx1">
                    <a:lumMod val="75000"/>
                    <a:lumOff val="25000"/>
                  </a:schemeClr>
                </a:solidFill>
              </a:rPr>
              <a:t>manual Pro Forma </a:t>
            </a:r>
            <a:r>
              <a:rPr lang="en-GB" sz="1800" dirty="0">
                <a:solidFill>
                  <a:schemeClr val="tx1">
                    <a:lumMod val="75000"/>
                    <a:lumOff val="25000"/>
                  </a:schemeClr>
                </a:solidFill>
              </a:rPr>
              <a:t>submitted by email</a:t>
            </a:r>
          </a:p>
          <a:p>
            <a:pPr marL="742950" lvl="1" indent="-285750">
              <a:buFont typeface="Wingdings" panose="05000000000000000000" pitchFamily="2" charset="2"/>
              <a:buChar char="§"/>
            </a:pPr>
            <a:r>
              <a:rPr lang="en-GB" sz="1800" dirty="0">
                <a:solidFill>
                  <a:schemeClr val="tx1">
                    <a:lumMod val="75000"/>
                    <a:lumOff val="25000"/>
                  </a:schemeClr>
                </a:solidFill>
              </a:rPr>
              <a:t>GT: by </a:t>
            </a:r>
            <a:r>
              <a:rPr lang="en-GB" sz="1800" b="1" dirty="0">
                <a:solidFill>
                  <a:schemeClr val="tx1">
                    <a:lumMod val="75000"/>
                    <a:lumOff val="25000"/>
                  </a:schemeClr>
                </a:solidFill>
              </a:rPr>
              <a:t>manual Pro Forma </a:t>
            </a:r>
            <a:r>
              <a:rPr lang="en-GB" sz="1800" dirty="0">
                <a:solidFill>
                  <a:schemeClr val="tx1">
                    <a:lumMod val="75000"/>
                    <a:lumOff val="25000"/>
                  </a:schemeClr>
                </a:solidFill>
              </a:rPr>
              <a:t>submitted by email, or by</a:t>
            </a:r>
            <a:r>
              <a:rPr lang="en-GB" sz="1800" b="1" dirty="0">
                <a:solidFill>
                  <a:schemeClr val="tx1">
                    <a:lumMod val="75000"/>
                    <a:lumOff val="25000"/>
                  </a:schemeClr>
                </a:solidFill>
              </a:rPr>
              <a:t> enhanced </a:t>
            </a:r>
            <a:r>
              <a:rPr lang="en-GB" sz="1800" dirty="0">
                <a:solidFill>
                  <a:schemeClr val="tx1">
                    <a:lumMod val="75000"/>
                    <a:lumOff val="25000"/>
                  </a:schemeClr>
                </a:solidFill>
              </a:rPr>
              <a:t>UK Link Portal</a:t>
            </a:r>
          </a:p>
          <a:p>
            <a:pPr marL="285750" indent="-285750" algn="just">
              <a:buFont typeface="Wingdings" panose="05000000000000000000" pitchFamily="2" charset="2"/>
              <a:buChar char="§"/>
            </a:pPr>
            <a:r>
              <a:rPr lang="en-GB" sz="1800" dirty="0"/>
              <a:t>CDSP performs validation of the request</a:t>
            </a:r>
          </a:p>
          <a:p>
            <a:pPr marL="285750" indent="-285750" algn="just">
              <a:buFont typeface="Wingdings" panose="05000000000000000000" pitchFamily="2" charset="2"/>
              <a:buChar char="§"/>
            </a:pPr>
            <a:r>
              <a:rPr lang="en-GB" sz="1800" dirty="0"/>
              <a:t>CDSP refers request to the GT associated with the site</a:t>
            </a:r>
          </a:p>
          <a:p>
            <a:pPr marL="742950" lvl="1" indent="-285750">
              <a:buFont typeface="Wingdings" panose="05000000000000000000" pitchFamily="2" charset="2"/>
              <a:buChar char="§"/>
            </a:pPr>
            <a:r>
              <a:rPr lang="en-GB" sz="1800" dirty="0">
                <a:solidFill>
                  <a:schemeClr val="tx1">
                    <a:lumMod val="75000"/>
                    <a:lumOff val="25000"/>
                  </a:schemeClr>
                </a:solidFill>
              </a:rPr>
              <a:t>If SI is part of the submission, then an </a:t>
            </a:r>
            <a:r>
              <a:rPr lang="en-GB" sz="1800" b="1" dirty="0">
                <a:solidFill>
                  <a:schemeClr val="tx1">
                    <a:lumMod val="75000"/>
                    <a:lumOff val="25000"/>
                  </a:schemeClr>
                </a:solidFill>
              </a:rPr>
              <a:t>enhancement</a:t>
            </a:r>
            <a:r>
              <a:rPr lang="en-GB" sz="1800" dirty="0">
                <a:solidFill>
                  <a:schemeClr val="tx1">
                    <a:lumMod val="75000"/>
                    <a:lumOff val="25000"/>
                  </a:schemeClr>
                </a:solidFill>
              </a:rPr>
              <a:t> will auto-relay SI to GT via UK Link Portal</a:t>
            </a:r>
          </a:p>
          <a:p>
            <a:pPr marL="285750" indent="-285750" algn="just">
              <a:buFont typeface="Wingdings" panose="05000000000000000000" pitchFamily="2" charset="2"/>
              <a:buChar char="§"/>
            </a:pPr>
            <a:r>
              <a:rPr lang="en-GB" sz="1800" dirty="0"/>
              <a:t>GT internal process results in the request being accepted / rejected / or more information required</a:t>
            </a:r>
          </a:p>
          <a:p>
            <a:pPr marL="285750" indent="-285750" algn="just">
              <a:buFont typeface="Wingdings" panose="05000000000000000000" pitchFamily="2" charset="2"/>
              <a:buChar char="§"/>
            </a:pPr>
            <a:r>
              <a:rPr lang="en-GB" sz="1800" dirty="0"/>
              <a:t>CDSP relays outcome to the Requestor</a:t>
            </a:r>
          </a:p>
          <a:p>
            <a:pPr marL="742950" lvl="1" indent="-285750">
              <a:buFont typeface="Wingdings" panose="05000000000000000000" pitchFamily="2" charset="2"/>
              <a:buChar char="§"/>
            </a:pPr>
            <a:r>
              <a:rPr lang="en-GB" sz="1800" dirty="0">
                <a:solidFill>
                  <a:schemeClr val="tx1">
                    <a:lumMod val="75000"/>
                    <a:lumOff val="25000"/>
                  </a:schemeClr>
                </a:solidFill>
              </a:rPr>
              <a:t>An</a:t>
            </a:r>
            <a:r>
              <a:rPr lang="en-GB" sz="1800" b="1" dirty="0">
                <a:solidFill>
                  <a:schemeClr val="tx1">
                    <a:lumMod val="75000"/>
                    <a:lumOff val="25000"/>
                  </a:schemeClr>
                </a:solidFill>
              </a:rPr>
              <a:t> enhancement</a:t>
            </a:r>
            <a:r>
              <a:rPr lang="en-GB" sz="1800" dirty="0">
                <a:solidFill>
                  <a:schemeClr val="tx1">
                    <a:lumMod val="75000"/>
                    <a:lumOff val="25000"/>
                  </a:schemeClr>
                </a:solidFill>
              </a:rPr>
              <a:t> will auto-relay outcome to Requestor via email </a:t>
            </a:r>
          </a:p>
          <a:p>
            <a:pPr marL="285750" indent="-285750">
              <a:buFont typeface="Wingdings" panose="05000000000000000000" pitchFamily="2" charset="2"/>
              <a:buChar char="§"/>
            </a:pPr>
            <a:r>
              <a:rPr lang="en-GB" sz="1800" dirty="0"/>
              <a:t>CDSP accepts requests to change/remove the PCC indicator of a site</a:t>
            </a:r>
          </a:p>
          <a:p>
            <a:pPr marL="285750" indent="-285750">
              <a:buFont typeface="Wingdings" panose="05000000000000000000" pitchFamily="2" charset="2"/>
              <a:buChar char="§"/>
            </a:pPr>
            <a:r>
              <a:rPr lang="en-GB" sz="1800" dirty="0"/>
              <a:t>CDSP BAU reports that a site is in a PCC (e.g., via monthly Shipper report)</a:t>
            </a:r>
          </a:p>
          <a:p>
            <a:pPr algn="just"/>
            <a:endParaRPr lang="en-GB" sz="1800" dirty="0"/>
          </a:p>
          <a:p>
            <a:pPr marL="285750" indent="-285750" algn="just">
              <a:buFont typeface="Wingdings" panose="05000000000000000000" pitchFamily="2" charset="2"/>
              <a:buChar char="§"/>
            </a:pPr>
            <a:endParaRPr lang="en-GB" sz="1800" dirty="0"/>
          </a:p>
        </p:txBody>
      </p:sp>
    </p:spTree>
    <p:extLst>
      <p:ext uri="{BB962C8B-B14F-4D97-AF65-F5344CB8AC3E}">
        <p14:creationId xmlns:p14="http://schemas.microsoft.com/office/powerpoint/2010/main" val="3993415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14163-452C-49A7-98A9-2BBA7130F33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D4AB59D-27CF-436C-156C-9F33BECB9442}"/>
              </a:ext>
            </a:extLst>
          </p:cNvPr>
          <p:cNvSpPr>
            <a:spLocks noGrp="1"/>
          </p:cNvSpPr>
          <p:nvPr>
            <p:ph type="title"/>
          </p:nvPr>
        </p:nvSpPr>
        <p:spPr/>
        <p:txBody>
          <a:bodyPr>
            <a:noAutofit/>
          </a:bodyPr>
          <a:lstStyle/>
          <a:p>
            <a:r>
              <a:rPr lang="en-US" dirty="0"/>
              <a:t>XRN5949 TO BE Processes (Enduring)</a:t>
            </a:r>
            <a:endParaRPr lang="en-IN" sz="4000" dirty="0"/>
          </a:p>
        </p:txBody>
      </p:sp>
      <p:sp>
        <p:nvSpPr>
          <p:cNvPr id="5" name="Date Placeholder 1">
            <a:extLst>
              <a:ext uri="{FF2B5EF4-FFF2-40B4-BE49-F238E27FC236}">
                <a16:creationId xmlns:a16="http://schemas.microsoft.com/office/drawing/2014/main" id="{8973CA5A-6092-15AA-AF44-CBD987F32B6B}"/>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solidFill>
                  <a:srgbClr val="FDFAFF"/>
                </a:solidFill>
              </a:rPr>
              <a:t>© Xoserve</a:t>
            </a:r>
            <a:endParaRPr lang="en-US">
              <a:solidFill>
                <a:srgbClr val="FDFAFF"/>
              </a:solidFill>
            </a:endParaRPr>
          </a:p>
        </p:txBody>
      </p:sp>
      <p:sp>
        <p:nvSpPr>
          <p:cNvPr id="6" name="Text Placeholder 5">
            <a:extLst>
              <a:ext uri="{FF2B5EF4-FFF2-40B4-BE49-F238E27FC236}">
                <a16:creationId xmlns:a16="http://schemas.microsoft.com/office/drawing/2014/main" id="{9D4B7641-6661-28CA-948A-13A017EE4AD5}"/>
              </a:ext>
            </a:extLst>
          </p:cNvPr>
          <p:cNvSpPr>
            <a:spLocks noGrp="1"/>
          </p:cNvSpPr>
          <p:nvPr>
            <p:ph type="body" sz="quarter" idx="14"/>
          </p:nvPr>
        </p:nvSpPr>
        <p:spPr>
          <a:xfrm>
            <a:off x="349624" y="985956"/>
            <a:ext cx="11380260" cy="5363369"/>
          </a:xfrm>
        </p:spPr>
        <p:txBody>
          <a:bodyPr>
            <a:noAutofit/>
          </a:bodyPr>
          <a:lstStyle/>
          <a:p>
            <a:pPr algn="just"/>
            <a:endParaRPr lang="en-GB" sz="1800" b="1" dirty="0"/>
          </a:p>
          <a:p>
            <a:pPr algn="just"/>
            <a:r>
              <a:rPr lang="en-GB" sz="1800" b="1" dirty="0"/>
              <a:t>TO BE Processes (Bulk Add):</a:t>
            </a:r>
          </a:p>
          <a:p>
            <a:pPr algn="just"/>
            <a:endParaRPr lang="en-GB" sz="1800" b="1" dirty="0"/>
          </a:p>
          <a:p>
            <a:r>
              <a:rPr lang="en-GB" sz="1800" dirty="0"/>
              <a:t>There will be a </a:t>
            </a:r>
            <a:r>
              <a:rPr lang="en-GB" sz="1800" b="1" dirty="0"/>
              <a:t>time-limited</a:t>
            </a:r>
            <a:r>
              <a:rPr lang="en-GB" sz="1800" dirty="0"/>
              <a:t> </a:t>
            </a:r>
            <a:r>
              <a:rPr lang="en-GB" sz="1800" b="1" dirty="0"/>
              <a:t>bulk add process</a:t>
            </a:r>
            <a:r>
              <a:rPr lang="en-GB" sz="1800" dirty="0"/>
              <a:t>, for the new “Community Heating” PCC, to handle a large anticipated initial volume of Meter Points already associated to heat networks:</a:t>
            </a:r>
          </a:p>
          <a:p>
            <a:pPr algn="just"/>
            <a:endParaRPr lang="en-GB" sz="1800" b="1" dirty="0"/>
          </a:p>
          <a:p>
            <a:pPr marL="285750" indent="-285750" algn="just">
              <a:buFont typeface="Wingdings" panose="05000000000000000000" pitchFamily="2" charset="2"/>
              <a:buChar char="§"/>
            </a:pPr>
            <a:r>
              <a:rPr lang="en-GB" sz="1800" dirty="0"/>
              <a:t>Requestor submits a request, to the CDSP, for a bulk set of sites to be designated into the new PCC</a:t>
            </a:r>
          </a:p>
          <a:p>
            <a:pPr marL="742950" lvl="1" indent="-285750" algn="just">
              <a:buFont typeface="Wingdings" panose="05000000000000000000" pitchFamily="2" charset="2"/>
              <a:buChar char="§"/>
            </a:pPr>
            <a:r>
              <a:rPr lang="en-GB" sz="1800" dirty="0">
                <a:solidFill>
                  <a:schemeClr val="tx1">
                    <a:lumMod val="75000"/>
                    <a:lumOff val="25000"/>
                  </a:schemeClr>
                </a:solidFill>
              </a:rPr>
              <a:t>Requests are deemed to be ‘pre-approved’ (i.e., </a:t>
            </a:r>
            <a:r>
              <a:rPr lang="en-GB" sz="1800" b="1" dirty="0">
                <a:solidFill>
                  <a:schemeClr val="tx1">
                    <a:lumMod val="75000"/>
                    <a:lumOff val="25000"/>
                  </a:schemeClr>
                </a:solidFill>
              </a:rPr>
              <a:t>no referral to a GT will be required</a:t>
            </a:r>
            <a:r>
              <a:rPr lang="en-GB" sz="1800" dirty="0">
                <a:solidFill>
                  <a:schemeClr val="tx1">
                    <a:lumMod val="75000"/>
                    <a:lumOff val="25000"/>
                  </a:schemeClr>
                </a:solidFill>
              </a:rPr>
              <a:t>) </a:t>
            </a:r>
          </a:p>
          <a:p>
            <a:pPr marL="742950" lvl="1" indent="-285750" algn="just">
              <a:buFont typeface="Wingdings" panose="05000000000000000000" pitchFamily="2" charset="2"/>
              <a:buChar char="§"/>
            </a:pPr>
            <a:r>
              <a:rPr lang="en-GB" sz="1800" dirty="0">
                <a:solidFill>
                  <a:schemeClr val="tx1">
                    <a:lumMod val="75000"/>
                    <a:lumOff val="25000"/>
                  </a:schemeClr>
                </a:solidFill>
              </a:rPr>
              <a:t>Request only requires </a:t>
            </a:r>
            <a:r>
              <a:rPr lang="en-GB" sz="1800" b="1" dirty="0">
                <a:solidFill>
                  <a:schemeClr val="tx1">
                    <a:lumMod val="75000"/>
                    <a:lumOff val="25000"/>
                  </a:schemeClr>
                </a:solidFill>
              </a:rPr>
              <a:t>limited information </a:t>
            </a:r>
            <a:r>
              <a:rPr lang="en-GB" sz="1800" dirty="0">
                <a:solidFill>
                  <a:schemeClr val="tx1">
                    <a:lumMod val="75000"/>
                    <a:lumOff val="25000"/>
                  </a:schemeClr>
                </a:solidFill>
              </a:rPr>
              <a:t>(e.g., MPRN), and no SI </a:t>
            </a:r>
          </a:p>
          <a:p>
            <a:pPr marL="285750" indent="-285750" algn="just">
              <a:buFont typeface="Wingdings" panose="05000000000000000000" pitchFamily="2" charset="2"/>
              <a:buChar char="§"/>
            </a:pPr>
            <a:r>
              <a:rPr lang="en-GB" sz="1800" dirty="0"/>
              <a:t>CDSP performs validation of the requests </a:t>
            </a:r>
          </a:p>
          <a:p>
            <a:pPr marL="285750" indent="-285750" algn="just">
              <a:buFont typeface="Wingdings" panose="05000000000000000000" pitchFamily="2" charset="2"/>
              <a:buChar char="§"/>
            </a:pPr>
            <a:r>
              <a:rPr lang="en-GB" sz="1800" dirty="0"/>
              <a:t>Requests are approved / rejected by the CDSP</a:t>
            </a:r>
          </a:p>
          <a:p>
            <a:pPr marL="285750" indent="-285750" algn="just">
              <a:buFont typeface="Wingdings" panose="05000000000000000000" pitchFamily="2" charset="2"/>
              <a:buChar char="§"/>
            </a:pPr>
            <a:r>
              <a:rPr lang="en-GB" sz="1800" dirty="0"/>
              <a:t>CDSP relays request outcome to the Requestor </a:t>
            </a:r>
          </a:p>
          <a:p>
            <a:pPr marL="285750" indent="-285750" algn="just">
              <a:buFont typeface="Wingdings" panose="05000000000000000000" pitchFamily="2" charset="2"/>
              <a:buChar char="§"/>
            </a:pPr>
            <a:endParaRPr lang="en-GB" sz="1800" dirty="0"/>
          </a:p>
          <a:p>
            <a:pPr marL="285750" indent="-285750" algn="just">
              <a:buFont typeface="Wingdings" panose="05000000000000000000" pitchFamily="2" charset="2"/>
              <a:buChar char="§"/>
            </a:pPr>
            <a:endParaRPr lang="en-GB" sz="1800" dirty="0"/>
          </a:p>
        </p:txBody>
      </p:sp>
    </p:spTree>
    <p:extLst>
      <p:ext uri="{BB962C8B-B14F-4D97-AF65-F5344CB8AC3E}">
        <p14:creationId xmlns:p14="http://schemas.microsoft.com/office/powerpoint/2010/main" val="1912747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C2E54-D5B2-8D06-A921-E7183909039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C7AB1DE-42C0-E2E3-2934-49AC38250069}"/>
              </a:ext>
            </a:extLst>
          </p:cNvPr>
          <p:cNvSpPr>
            <a:spLocks noGrp="1"/>
          </p:cNvSpPr>
          <p:nvPr>
            <p:ph type="title"/>
          </p:nvPr>
        </p:nvSpPr>
        <p:spPr>
          <a:xfrm>
            <a:off x="1095270" y="365125"/>
            <a:ext cx="10634614" cy="637765"/>
          </a:xfrm>
        </p:spPr>
        <p:txBody>
          <a:bodyPr vert="horz" lIns="91440" tIns="45720" rIns="91440" bIns="45720" rtlCol="0" anchor="ctr">
            <a:noAutofit/>
          </a:bodyPr>
          <a:lstStyle/>
          <a:p>
            <a:r>
              <a:rPr lang="en-US"/>
              <a:t>XRN5949 Request Process (Enduring)</a:t>
            </a:r>
            <a:endParaRPr lang="en-IN"/>
          </a:p>
        </p:txBody>
      </p:sp>
      <p:sp>
        <p:nvSpPr>
          <p:cNvPr id="7" name="Date Placeholder 1">
            <a:extLst>
              <a:ext uri="{FF2B5EF4-FFF2-40B4-BE49-F238E27FC236}">
                <a16:creationId xmlns:a16="http://schemas.microsoft.com/office/drawing/2014/main" id="{90FFC3CB-2C15-75DF-E3B2-98D2AF56FFF9}"/>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solidFill>
                  <a:srgbClr val="FDFAFF"/>
                </a:solidFill>
              </a:rPr>
              <a:t>© Xoserve</a:t>
            </a:r>
            <a:endParaRPr lang="en-US">
              <a:solidFill>
                <a:srgbClr val="FDFAFF"/>
              </a:solidFill>
            </a:endParaRPr>
          </a:p>
        </p:txBody>
      </p:sp>
      <p:sp>
        <p:nvSpPr>
          <p:cNvPr id="4" name="TextBox 3">
            <a:extLst>
              <a:ext uri="{FF2B5EF4-FFF2-40B4-BE49-F238E27FC236}">
                <a16:creationId xmlns:a16="http://schemas.microsoft.com/office/drawing/2014/main" id="{021A73E8-B146-5B61-56A1-ADA8649AAFDE}"/>
              </a:ext>
            </a:extLst>
          </p:cNvPr>
          <p:cNvSpPr txBox="1"/>
          <p:nvPr/>
        </p:nvSpPr>
        <p:spPr>
          <a:xfrm>
            <a:off x="1129698" y="3215608"/>
            <a:ext cx="684076" cy="400110"/>
          </a:xfrm>
          <a:prstGeom prst="rect">
            <a:avLst/>
          </a:prstGeom>
          <a:noFill/>
        </p:spPr>
        <p:txBody>
          <a:bodyPr wrap="square" rtlCol="0">
            <a:spAutoFit/>
          </a:bodyPr>
          <a:lstStyle/>
          <a:p>
            <a:pPr algn="ctr"/>
            <a:r>
              <a:rPr lang="en-GB" sz="1000"/>
              <a:t>Shipper/ GT</a:t>
            </a:r>
          </a:p>
        </p:txBody>
      </p:sp>
      <p:sp>
        <p:nvSpPr>
          <p:cNvPr id="6" name="TextBox 5">
            <a:extLst>
              <a:ext uri="{FF2B5EF4-FFF2-40B4-BE49-F238E27FC236}">
                <a16:creationId xmlns:a16="http://schemas.microsoft.com/office/drawing/2014/main" id="{6433AC65-7DA0-3B99-3C48-428ED4AECC30}"/>
              </a:ext>
            </a:extLst>
          </p:cNvPr>
          <p:cNvSpPr txBox="1"/>
          <p:nvPr/>
        </p:nvSpPr>
        <p:spPr>
          <a:xfrm>
            <a:off x="927176" y="1902483"/>
            <a:ext cx="1089121" cy="553998"/>
          </a:xfrm>
          <a:prstGeom prst="rect">
            <a:avLst/>
          </a:prstGeom>
          <a:noFill/>
          <a:ln>
            <a:noFill/>
          </a:ln>
        </p:spPr>
        <p:txBody>
          <a:bodyPr wrap="square" rtlCol="0">
            <a:spAutoFit/>
          </a:bodyPr>
          <a:lstStyle/>
          <a:p>
            <a:pPr algn="ctr" defTabSz="342900">
              <a:defRPr/>
            </a:pPr>
            <a:r>
              <a:rPr lang="en-GB" sz="1000" kern="0">
                <a:solidFill>
                  <a:srgbClr val="4472C4"/>
                </a:solidFill>
              </a:rPr>
              <a:t>Submit Priority Consumer Status Request</a:t>
            </a:r>
          </a:p>
        </p:txBody>
      </p:sp>
      <p:pic>
        <p:nvPicPr>
          <p:cNvPr id="8" name="Graphic 7" descr="Customer review outline">
            <a:extLst>
              <a:ext uri="{FF2B5EF4-FFF2-40B4-BE49-F238E27FC236}">
                <a16:creationId xmlns:a16="http://schemas.microsoft.com/office/drawing/2014/main" id="{B9548DA0-A230-5FDD-35E7-4FE136948C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5692" y="2416917"/>
            <a:ext cx="792088" cy="792088"/>
          </a:xfrm>
          <a:prstGeom prst="rect">
            <a:avLst/>
          </a:prstGeom>
        </p:spPr>
      </p:pic>
      <p:sp>
        <p:nvSpPr>
          <p:cNvPr id="9" name="Rectangle: Rounded Corners 8">
            <a:extLst>
              <a:ext uri="{FF2B5EF4-FFF2-40B4-BE49-F238E27FC236}">
                <a16:creationId xmlns:a16="http://schemas.microsoft.com/office/drawing/2014/main" id="{C86B46C3-C4FC-FB1A-7B4C-CF5A2D8EBA3A}"/>
              </a:ext>
            </a:extLst>
          </p:cNvPr>
          <p:cNvSpPr/>
          <p:nvPr/>
        </p:nvSpPr>
        <p:spPr>
          <a:xfrm>
            <a:off x="2443844" y="1608991"/>
            <a:ext cx="1258712" cy="921147"/>
          </a:xfrm>
          <a:prstGeom prst="roundRect">
            <a:avLst/>
          </a:prstGeom>
          <a:solidFill>
            <a:srgbClr val="208BCC"/>
          </a:solidFill>
        </p:spPr>
        <p:txBody>
          <a:bodyPr wrap="square" lIns="0" tIns="0" rIns="0" bIns="0" rtlCol="0" anchor="ctr"/>
          <a:lstStyle/>
          <a:p>
            <a:pPr algn="ctr"/>
            <a:r>
              <a:rPr lang="en-GB" sz="1000" b="1"/>
              <a:t>UK Link Portal</a:t>
            </a:r>
          </a:p>
          <a:p>
            <a:pPr algn="ctr"/>
            <a:r>
              <a:rPr lang="en-GB" sz="1000"/>
              <a:t>Priority Consumer Request Submission</a:t>
            </a:r>
          </a:p>
        </p:txBody>
      </p:sp>
      <p:sp>
        <p:nvSpPr>
          <p:cNvPr id="10" name="Rectangle: Rounded Corners 9">
            <a:extLst>
              <a:ext uri="{FF2B5EF4-FFF2-40B4-BE49-F238E27FC236}">
                <a16:creationId xmlns:a16="http://schemas.microsoft.com/office/drawing/2014/main" id="{3D77690B-E3B1-AD13-3561-4F912440DE0D}"/>
              </a:ext>
            </a:extLst>
          </p:cNvPr>
          <p:cNvSpPr/>
          <p:nvPr/>
        </p:nvSpPr>
        <p:spPr>
          <a:xfrm>
            <a:off x="6221615" y="2275443"/>
            <a:ext cx="1258712" cy="921147"/>
          </a:xfrm>
          <a:prstGeom prst="roundRect">
            <a:avLst/>
          </a:prstGeom>
          <a:solidFill>
            <a:srgbClr val="208BCC"/>
          </a:solidFill>
        </p:spPr>
        <p:txBody>
          <a:bodyPr wrap="square" lIns="0" tIns="0" rIns="0" bIns="0" rtlCol="0" anchor="ctr"/>
          <a:lstStyle/>
          <a:p>
            <a:pPr algn="ctr"/>
            <a:r>
              <a:rPr lang="en-GB" sz="1000" b="1"/>
              <a:t>UK Link Portal</a:t>
            </a:r>
          </a:p>
          <a:p>
            <a:pPr algn="ctr"/>
            <a:r>
              <a:rPr lang="en-GB" sz="1000"/>
              <a:t>GT Referral</a:t>
            </a:r>
          </a:p>
        </p:txBody>
      </p:sp>
      <p:sp>
        <p:nvSpPr>
          <p:cNvPr id="11" name="Rectangle: Rounded Corners 10">
            <a:extLst>
              <a:ext uri="{FF2B5EF4-FFF2-40B4-BE49-F238E27FC236}">
                <a16:creationId xmlns:a16="http://schemas.microsoft.com/office/drawing/2014/main" id="{872ECBD0-684D-3D2B-4C7F-3EFC43BBCDB2}"/>
              </a:ext>
            </a:extLst>
          </p:cNvPr>
          <p:cNvSpPr/>
          <p:nvPr/>
        </p:nvSpPr>
        <p:spPr>
          <a:xfrm>
            <a:off x="8079184" y="1608992"/>
            <a:ext cx="1258712" cy="921147"/>
          </a:xfrm>
          <a:prstGeom prst="roundRect">
            <a:avLst/>
          </a:prstGeom>
          <a:solidFill>
            <a:srgbClr val="208BCC"/>
          </a:solidFill>
        </p:spPr>
        <p:txBody>
          <a:bodyPr wrap="square" lIns="0" tIns="0" rIns="0" bIns="0" rtlCol="0" anchor="ctr"/>
          <a:lstStyle/>
          <a:p>
            <a:pPr algn="ctr"/>
            <a:r>
              <a:rPr lang="en-GB" sz="1000" b="1"/>
              <a:t>UK Link</a:t>
            </a:r>
          </a:p>
          <a:p>
            <a:pPr algn="ctr"/>
            <a:r>
              <a:rPr lang="en-GB" sz="1000"/>
              <a:t>Priority Consumer Details Maintained</a:t>
            </a:r>
          </a:p>
        </p:txBody>
      </p:sp>
      <p:sp>
        <p:nvSpPr>
          <p:cNvPr id="12" name="Rectangle: Rounded Corners 11">
            <a:extLst>
              <a:ext uri="{FF2B5EF4-FFF2-40B4-BE49-F238E27FC236}">
                <a16:creationId xmlns:a16="http://schemas.microsoft.com/office/drawing/2014/main" id="{04CD0A27-46D8-E13C-5E58-DCDCAEF24849}"/>
              </a:ext>
            </a:extLst>
          </p:cNvPr>
          <p:cNvSpPr/>
          <p:nvPr/>
        </p:nvSpPr>
        <p:spPr>
          <a:xfrm>
            <a:off x="10006112" y="1608991"/>
            <a:ext cx="1258712" cy="921147"/>
          </a:xfrm>
          <a:prstGeom prst="roundRect">
            <a:avLst/>
          </a:prstGeom>
          <a:solidFill>
            <a:srgbClr val="208BCC"/>
          </a:solidFill>
        </p:spPr>
        <p:txBody>
          <a:bodyPr wrap="square" lIns="0" tIns="0" rIns="0" bIns="0" rtlCol="0" anchor="ctr"/>
          <a:lstStyle/>
          <a:p>
            <a:pPr algn="ctr"/>
            <a:r>
              <a:rPr lang="en-GB" sz="1000" b="1"/>
              <a:t>GES (Portal &amp; APIs)</a:t>
            </a:r>
          </a:p>
          <a:p>
            <a:pPr algn="ctr"/>
            <a:r>
              <a:rPr lang="en-GB" sz="1000"/>
              <a:t>Priority Consumer Data made available</a:t>
            </a:r>
          </a:p>
        </p:txBody>
      </p:sp>
      <p:sp>
        <p:nvSpPr>
          <p:cNvPr id="13" name="Rectangle: Rounded Corners 12">
            <a:extLst>
              <a:ext uri="{FF2B5EF4-FFF2-40B4-BE49-F238E27FC236}">
                <a16:creationId xmlns:a16="http://schemas.microsoft.com/office/drawing/2014/main" id="{23930453-5747-3FAC-4EEB-483DAEB4E592}"/>
              </a:ext>
            </a:extLst>
          </p:cNvPr>
          <p:cNvSpPr/>
          <p:nvPr/>
        </p:nvSpPr>
        <p:spPr>
          <a:xfrm>
            <a:off x="9990463" y="2936436"/>
            <a:ext cx="1258712" cy="921147"/>
          </a:xfrm>
          <a:prstGeom prst="roundRect">
            <a:avLst/>
          </a:prstGeom>
          <a:solidFill>
            <a:srgbClr val="208BCC"/>
          </a:solidFill>
        </p:spPr>
        <p:txBody>
          <a:bodyPr wrap="square" lIns="0" tIns="0" rIns="0" bIns="0" rtlCol="0" anchor="ctr"/>
          <a:lstStyle/>
          <a:p>
            <a:pPr algn="ctr"/>
            <a:r>
              <a:rPr lang="en-GB" sz="1000" b="1"/>
              <a:t>SAP BW/BO</a:t>
            </a:r>
          </a:p>
          <a:p>
            <a:pPr algn="ctr"/>
            <a:r>
              <a:rPr lang="en-GB" sz="1000"/>
              <a:t>Priority Consumer Data Included in Reports</a:t>
            </a:r>
          </a:p>
        </p:txBody>
      </p:sp>
      <p:sp>
        <p:nvSpPr>
          <p:cNvPr id="14" name="Rectangle: Rounded Corners 13">
            <a:extLst>
              <a:ext uri="{FF2B5EF4-FFF2-40B4-BE49-F238E27FC236}">
                <a16:creationId xmlns:a16="http://schemas.microsoft.com/office/drawing/2014/main" id="{2DEB7EB3-E9DB-E655-DC0E-541AB066F50B}"/>
              </a:ext>
            </a:extLst>
          </p:cNvPr>
          <p:cNvSpPr/>
          <p:nvPr/>
        </p:nvSpPr>
        <p:spPr>
          <a:xfrm>
            <a:off x="8079184" y="2936436"/>
            <a:ext cx="1258712" cy="921147"/>
          </a:xfrm>
          <a:prstGeom prst="roundRect">
            <a:avLst/>
          </a:prstGeom>
          <a:solidFill>
            <a:srgbClr val="FFC000"/>
          </a:solidFill>
        </p:spPr>
        <p:txBody>
          <a:bodyPr wrap="square" lIns="0" tIns="0" rIns="0" bIns="0" rtlCol="0" anchor="ctr"/>
          <a:lstStyle/>
          <a:p>
            <a:pPr algn="ctr"/>
            <a:r>
              <a:rPr lang="en-GB" sz="1000" b="1"/>
              <a:t>Response Notification (Automated)</a:t>
            </a:r>
          </a:p>
          <a:p>
            <a:pPr algn="ctr"/>
            <a:r>
              <a:rPr lang="en-GB" sz="1000"/>
              <a:t>Priority Consumer Request Outcome Notification</a:t>
            </a:r>
          </a:p>
        </p:txBody>
      </p:sp>
      <p:sp>
        <p:nvSpPr>
          <p:cNvPr id="15" name="Rectangle: Rounded Corners 14">
            <a:extLst>
              <a:ext uri="{FF2B5EF4-FFF2-40B4-BE49-F238E27FC236}">
                <a16:creationId xmlns:a16="http://schemas.microsoft.com/office/drawing/2014/main" id="{872D8FF3-D70F-D38C-3D5F-C9C77268C315}"/>
              </a:ext>
            </a:extLst>
          </p:cNvPr>
          <p:cNvSpPr/>
          <p:nvPr/>
        </p:nvSpPr>
        <p:spPr>
          <a:xfrm>
            <a:off x="2452767" y="2936437"/>
            <a:ext cx="1258712" cy="921147"/>
          </a:xfrm>
          <a:prstGeom prst="roundRect">
            <a:avLst/>
          </a:prstGeom>
          <a:solidFill>
            <a:srgbClr val="208BCC"/>
          </a:solidFill>
        </p:spPr>
        <p:txBody>
          <a:bodyPr wrap="square" lIns="0" tIns="0" rIns="0" bIns="0" rtlCol="0" anchor="ctr"/>
          <a:lstStyle/>
          <a:p>
            <a:pPr algn="ctr"/>
            <a:r>
              <a:rPr lang="en-GB" sz="1000" b="1"/>
              <a:t>Manual Application Form</a:t>
            </a:r>
          </a:p>
          <a:p>
            <a:pPr algn="ctr"/>
            <a:r>
              <a:rPr lang="en-GB" sz="1000"/>
              <a:t>Priority Consumer Request Submission</a:t>
            </a:r>
          </a:p>
        </p:txBody>
      </p:sp>
      <p:cxnSp>
        <p:nvCxnSpPr>
          <p:cNvPr id="16" name="Straight Arrow Connector 15">
            <a:extLst>
              <a:ext uri="{FF2B5EF4-FFF2-40B4-BE49-F238E27FC236}">
                <a16:creationId xmlns:a16="http://schemas.microsoft.com/office/drawing/2014/main" id="{B62D47EE-7295-2207-DE8B-82A46C140598}"/>
              </a:ext>
            </a:extLst>
          </p:cNvPr>
          <p:cNvCxnSpPr>
            <a:cxnSpLocks/>
            <a:stCxn id="8" idx="3"/>
            <a:endCxn id="9" idx="1"/>
          </p:cNvCxnSpPr>
          <p:nvPr/>
        </p:nvCxnSpPr>
        <p:spPr>
          <a:xfrm flipV="1">
            <a:off x="1867780" y="2069565"/>
            <a:ext cx="576064" cy="743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2AE6431-6289-14B0-97FD-FD9C58F33A25}"/>
              </a:ext>
            </a:extLst>
          </p:cNvPr>
          <p:cNvCxnSpPr>
            <a:cxnSpLocks/>
            <a:stCxn id="8" idx="3"/>
            <a:endCxn id="15" idx="1"/>
          </p:cNvCxnSpPr>
          <p:nvPr/>
        </p:nvCxnSpPr>
        <p:spPr>
          <a:xfrm>
            <a:off x="1867780" y="2812961"/>
            <a:ext cx="584987" cy="5840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48">
            <a:extLst>
              <a:ext uri="{FF2B5EF4-FFF2-40B4-BE49-F238E27FC236}">
                <a16:creationId xmlns:a16="http://schemas.microsoft.com/office/drawing/2014/main" id="{37D15E04-E908-06BB-152A-6F9E7F0C4469}"/>
              </a:ext>
            </a:extLst>
          </p:cNvPr>
          <p:cNvCxnSpPr>
            <a:cxnSpLocks/>
            <a:stCxn id="26" idx="3"/>
            <a:endCxn id="10" idx="1"/>
          </p:cNvCxnSpPr>
          <p:nvPr/>
        </p:nvCxnSpPr>
        <p:spPr>
          <a:xfrm>
            <a:off x="5592259" y="2069565"/>
            <a:ext cx="629356" cy="66645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65830A8-6172-B4EE-BA86-C83CEE37C1AE}"/>
              </a:ext>
            </a:extLst>
          </p:cNvPr>
          <p:cNvCxnSpPr>
            <a:cxnSpLocks/>
            <a:stCxn id="15" idx="3"/>
            <a:endCxn id="23" idx="1"/>
          </p:cNvCxnSpPr>
          <p:nvPr/>
        </p:nvCxnSpPr>
        <p:spPr>
          <a:xfrm flipV="1">
            <a:off x="3711479" y="3397009"/>
            <a:ext cx="62571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F52875E-DF4B-BB7A-498D-5A26514032E6}"/>
              </a:ext>
            </a:extLst>
          </p:cNvPr>
          <p:cNvCxnSpPr>
            <a:cxnSpLocks/>
            <a:stCxn id="11" idx="2"/>
            <a:endCxn id="14" idx="0"/>
          </p:cNvCxnSpPr>
          <p:nvPr/>
        </p:nvCxnSpPr>
        <p:spPr>
          <a:xfrm>
            <a:off x="8708540" y="2530138"/>
            <a:ext cx="0" cy="406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60">
            <a:extLst>
              <a:ext uri="{FF2B5EF4-FFF2-40B4-BE49-F238E27FC236}">
                <a16:creationId xmlns:a16="http://schemas.microsoft.com/office/drawing/2014/main" id="{B02C99E5-2FDB-3973-AA05-B56B7F09F31C}"/>
              </a:ext>
            </a:extLst>
          </p:cNvPr>
          <p:cNvCxnSpPr>
            <a:cxnSpLocks/>
            <a:stCxn id="11" idx="3"/>
            <a:endCxn id="12" idx="1"/>
          </p:cNvCxnSpPr>
          <p:nvPr/>
        </p:nvCxnSpPr>
        <p:spPr>
          <a:xfrm flipV="1">
            <a:off x="9337896" y="2069565"/>
            <a:ext cx="668216" cy="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64">
            <a:extLst>
              <a:ext uri="{FF2B5EF4-FFF2-40B4-BE49-F238E27FC236}">
                <a16:creationId xmlns:a16="http://schemas.microsoft.com/office/drawing/2014/main" id="{A596E83D-DBD5-D2D4-9EB0-9F0378257E64}"/>
              </a:ext>
            </a:extLst>
          </p:cNvPr>
          <p:cNvCxnSpPr>
            <a:cxnSpLocks/>
            <a:stCxn id="11" idx="3"/>
            <a:endCxn id="13" idx="1"/>
          </p:cNvCxnSpPr>
          <p:nvPr/>
        </p:nvCxnSpPr>
        <p:spPr>
          <a:xfrm>
            <a:off x="9337896" y="2069565"/>
            <a:ext cx="652567" cy="13274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B656114-FB75-AB21-8252-6307D07E7B95}"/>
              </a:ext>
            </a:extLst>
          </p:cNvPr>
          <p:cNvSpPr/>
          <p:nvPr/>
        </p:nvSpPr>
        <p:spPr>
          <a:xfrm>
            <a:off x="4337191" y="2936436"/>
            <a:ext cx="1258712" cy="921147"/>
          </a:xfrm>
          <a:prstGeom prst="roundRect">
            <a:avLst/>
          </a:prstGeom>
          <a:solidFill>
            <a:srgbClr val="208BCC"/>
          </a:solidFill>
        </p:spPr>
        <p:txBody>
          <a:bodyPr wrap="square" lIns="0" tIns="0" rIns="0" bIns="0" rtlCol="0" anchor="ctr"/>
          <a:lstStyle/>
          <a:p>
            <a:pPr algn="ctr"/>
            <a:r>
              <a:rPr lang="en-GB" sz="1000" b="1"/>
              <a:t>UK Link (Manual)</a:t>
            </a:r>
          </a:p>
          <a:p>
            <a:pPr algn="ctr"/>
            <a:r>
              <a:rPr lang="en-GB" sz="1000"/>
              <a:t>Manually create request using the internal screen</a:t>
            </a:r>
          </a:p>
        </p:txBody>
      </p:sp>
      <p:cxnSp>
        <p:nvCxnSpPr>
          <p:cNvPr id="24" name="Straight Arrow Connector 71">
            <a:extLst>
              <a:ext uri="{FF2B5EF4-FFF2-40B4-BE49-F238E27FC236}">
                <a16:creationId xmlns:a16="http://schemas.microsoft.com/office/drawing/2014/main" id="{7D31EE32-B909-8348-1D68-2BB53D9ABA24}"/>
              </a:ext>
            </a:extLst>
          </p:cNvPr>
          <p:cNvCxnSpPr>
            <a:cxnSpLocks/>
            <a:stCxn id="23" idx="3"/>
            <a:endCxn id="10" idx="1"/>
          </p:cNvCxnSpPr>
          <p:nvPr/>
        </p:nvCxnSpPr>
        <p:spPr>
          <a:xfrm flipV="1">
            <a:off x="5595903" y="2736016"/>
            <a:ext cx="625712" cy="66099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103">
            <a:extLst>
              <a:ext uri="{FF2B5EF4-FFF2-40B4-BE49-F238E27FC236}">
                <a16:creationId xmlns:a16="http://schemas.microsoft.com/office/drawing/2014/main" id="{2F7947F1-0D0C-663A-BDB3-D3023D2B9376}"/>
              </a:ext>
            </a:extLst>
          </p:cNvPr>
          <p:cNvCxnSpPr>
            <a:cxnSpLocks/>
            <a:stCxn id="10" idx="3"/>
            <a:endCxn id="11" idx="1"/>
          </p:cNvCxnSpPr>
          <p:nvPr/>
        </p:nvCxnSpPr>
        <p:spPr>
          <a:xfrm flipV="1">
            <a:off x="7480327" y="2069565"/>
            <a:ext cx="598858" cy="6664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2DE4D527-874C-1CAF-2205-9308E18591B3}"/>
              </a:ext>
            </a:extLst>
          </p:cNvPr>
          <p:cNvSpPr/>
          <p:nvPr/>
        </p:nvSpPr>
        <p:spPr>
          <a:xfrm>
            <a:off x="4333547" y="1608991"/>
            <a:ext cx="1258712" cy="921147"/>
          </a:xfrm>
          <a:prstGeom prst="roundRect">
            <a:avLst/>
          </a:prstGeom>
          <a:solidFill>
            <a:srgbClr val="208BCC"/>
          </a:solidFill>
        </p:spPr>
        <p:txBody>
          <a:bodyPr wrap="square" lIns="0" tIns="0" rIns="0" bIns="0" rtlCol="0" anchor="ctr"/>
          <a:lstStyle/>
          <a:p>
            <a:pPr algn="ctr"/>
            <a:r>
              <a:rPr lang="en-GB" sz="1000" b="1"/>
              <a:t>UK Link</a:t>
            </a:r>
          </a:p>
          <a:p>
            <a:pPr algn="ctr"/>
            <a:r>
              <a:rPr lang="en-GB" sz="1000"/>
              <a:t>Automatically records request</a:t>
            </a:r>
          </a:p>
        </p:txBody>
      </p:sp>
      <p:cxnSp>
        <p:nvCxnSpPr>
          <p:cNvPr id="27" name="Straight Arrow Connector 26">
            <a:extLst>
              <a:ext uri="{FF2B5EF4-FFF2-40B4-BE49-F238E27FC236}">
                <a16:creationId xmlns:a16="http://schemas.microsoft.com/office/drawing/2014/main" id="{9FC9C4A6-EB94-2565-428F-31F90C1443A6}"/>
              </a:ext>
            </a:extLst>
          </p:cNvPr>
          <p:cNvCxnSpPr>
            <a:cxnSpLocks/>
            <a:stCxn id="9" idx="3"/>
            <a:endCxn id="26" idx="1"/>
          </p:cNvCxnSpPr>
          <p:nvPr/>
        </p:nvCxnSpPr>
        <p:spPr>
          <a:xfrm>
            <a:off x="3702556" y="2069565"/>
            <a:ext cx="6309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66199A4-8F2F-85C7-A472-2FC76BE4A86F}"/>
              </a:ext>
            </a:extLst>
          </p:cNvPr>
          <p:cNvSpPr txBox="1"/>
          <p:nvPr/>
        </p:nvSpPr>
        <p:spPr>
          <a:xfrm>
            <a:off x="8366502" y="5519864"/>
            <a:ext cx="684076" cy="400110"/>
          </a:xfrm>
          <a:prstGeom prst="rect">
            <a:avLst/>
          </a:prstGeom>
          <a:noFill/>
        </p:spPr>
        <p:txBody>
          <a:bodyPr wrap="square" rtlCol="0">
            <a:spAutoFit/>
          </a:bodyPr>
          <a:lstStyle/>
          <a:p>
            <a:pPr algn="ctr"/>
            <a:r>
              <a:rPr lang="en-GB" sz="1000"/>
              <a:t>Shipper / GT</a:t>
            </a:r>
          </a:p>
        </p:txBody>
      </p:sp>
      <p:sp>
        <p:nvSpPr>
          <p:cNvPr id="29" name="TextBox 28">
            <a:extLst>
              <a:ext uri="{FF2B5EF4-FFF2-40B4-BE49-F238E27FC236}">
                <a16:creationId xmlns:a16="http://schemas.microsoft.com/office/drawing/2014/main" id="{41778902-43EE-5459-0387-EDD18A6CCA85}"/>
              </a:ext>
            </a:extLst>
          </p:cNvPr>
          <p:cNvSpPr txBox="1"/>
          <p:nvPr/>
        </p:nvSpPr>
        <p:spPr>
          <a:xfrm>
            <a:off x="7988460" y="4206739"/>
            <a:ext cx="1440160" cy="553998"/>
          </a:xfrm>
          <a:prstGeom prst="rect">
            <a:avLst/>
          </a:prstGeom>
          <a:noFill/>
          <a:ln>
            <a:noFill/>
          </a:ln>
        </p:spPr>
        <p:txBody>
          <a:bodyPr wrap="square" rtlCol="0">
            <a:spAutoFit/>
          </a:bodyPr>
          <a:lstStyle/>
          <a:p>
            <a:pPr algn="ctr" defTabSz="342900">
              <a:defRPr/>
            </a:pPr>
            <a:r>
              <a:rPr lang="en-GB" sz="1000" kern="0">
                <a:solidFill>
                  <a:srgbClr val="4472C4"/>
                </a:solidFill>
              </a:rPr>
              <a:t>Receive Priority Consumer Status Outcome Response</a:t>
            </a:r>
          </a:p>
        </p:txBody>
      </p:sp>
      <p:pic>
        <p:nvPicPr>
          <p:cNvPr id="30" name="Graphic 29" descr="Customer review outline">
            <a:extLst>
              <a:ext uri="{FF2B5EF4-FFF2-40B4-BE49-F238E27FC236}">
                <a16:creationId xmlns:a16="http://schemas.microsoft.com/office/drawing/2014/main" id="{3980D012-E8FA-93BC-3B7F-45D32A3890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2496" y="4721173"/>
            <a:ext cx="792088" cy="792088"/>
          </a:xfrm>
          <a:prstGeom prst="rect">
            <a:avLst/>
          </a:prstGeom>
        </p:spPr>
      </p:pic>
      <p:cxnSp>
        <p:nvCxnSpPr>
          <p:cNvPr id="31" name="Straight Arrow Connector 30">
            <a:extLst>
              <a:ext uri="{FF2B5EF4-FFF2-40B4-BE49-F238E27FC236}">
                <a16:creationId xmlns:a16="http://schemas.microsoft.com/office/drawing/2014/main" id="{F54D1BAF-E7F4-69C1-9EE9-935C2C7EC788}"/>
              </a:ext>
            </a:extLst>
          </p:cNvPr>
          <p:cNvCxnSpPr>
            <a:cxnSpLocks/>
            <a:stCxn id="14" idx="2"/>
            <a:endCxn id="29" idx="0"/>
          </p:cNvCxnSpPr>
          <p:nvPr/>
        </p:nvCxnSpPr>
        <p:spPr>
          <a:xfrm>
            <a:off x="8708540" y="3857583"/>
            <a:ext cx="0" cy="349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FF9D0C36-2209-BC38-AF10-9BA7A9B7CABC}"/>
              </a:ext>
            </a:extLst>
          </p:cNvPr>
          <p:cNvSpPr/>
          <p:nvPr/>
        </p:nvSpPr>
        <p:spPr>
          <a:xfrm>
            <a:off x="6221615" y="3215608"/>
            <a:ext cx="1258712" cy="921147"/>
          </a:xfrm>
          <a:prstGeom prst="roundRect">
            <a:avLst/>
          </a:prstGeom>
          <a:solidFill>
            <a:srgbClr val="FFC000"/>
          </a:solidFill>
        </p:spPr>
        <p:txBody>
          <a:bodyPr wrap="square" lIns="0" tIns="0" rIns="0" bIns="0" rtlCol="0" anchor="ctr"/>
          <a:lstStyle/>
          <a:p>
            <a:pPr algn="ctr"/>
            <a:r>
              <a:rPr lang="en-GB" sz="1000" b="1"/>
              <a:t>Supporting Info (Automated)</a:t>
            </a:r>
          </a:p>
          <a:p>
            <a:pPr algn="ctr"/>
            <a:r>
              <a:rPr lang="en-GB" sz="1000"/>
              <a:t>SI File shared within the referral screen</a:t>
            </a:r>
          </a:p>
        </p:txBody>
      </p:sp>
      <p:grpSp>
        <p:nvGrpSpPr>
          <p:cNvPr id="33" name="Group 32">
            <a:extLst>
              <a:ext uri="{FF2B5EF4-FFF2-40B4-BE49-F238E27FC236}">
                <a16:creationId xmlns:a16="http://schemas.microsoft.com/office/drawing/2014/main" id="{FF321B05-6F2B-1B33-3F16-1BAF09AF483D}"/>
              </a:ext>
            </a:extLst>
          </p:cNvPr>
          <p:cNvGrpSpPr/>
          <p:nvPr/>
        </p:nvGrpSpPr>
        <p:grpSpPr>
          <a:xfrm>
            <a:off x="664654" y="5075771"/>
            <a:ext cx="3706554" cy="794568"/>
            <a:chOff x="1317998" y="9810328"/>
            <a:chExt cx="7413106" cy="1589135"/>
          </a:xfrm>
        </p:grpSpPr>
        <p:sp>
          <p:nvSpPr>
            <p:cNvPr id="34" name="TextBox 33">
              <a:extLst>
                <a:ext uri="{FF2B5EF4-FFF2-40B4-BE49-F238E27FC236}">
                  <a16:creationId xmlns:a16="http://schemas.microsoft.com/office/drawing/2014/main" id="{7734470C-7C14-23AA-68B4-40B72D78E70E}"/>
                </a:ext>
              </a:extLst>
            </p:cNvPr>
            <p:cNvSpPr txBox="1"/>
            <p:nvPr/>
          </p:nvSpPr>
          <p:spPr>
            <a:xfrm>
              <a:off x="2101086" y="10386392"/>
              <a:ext cx="6630018" cy="987450"/>
            </a:xfrm>
            <a:prstGeom prst="rect">
              <a:avLst/>
            </a:prstGeom>
          </p:spPr>
          <p:txBody>
            <a:bodyPr vert="horz" wrap="none" lIns="0" tIns="6350" rIns="0" bIns="0" rtlCol="0">
              <a:spAutoFit/>
            </a:bodyPr>
            <a:lstStyle/>
            <a:p>
              <a:pPr marL="6033">
                <a:spcBef>
                  <a:spcPts val="50"/>
                </a:spcBef>
                <a:tabLst>
                  <a:tab pos="81280" algn="l"/>
                </a:tabLst>
              </a:pPr>
              <a:r>
                <a:rPr lang="en-GB" sz="1000">
                  <a:cs typeface="Poppins Medium"/>
                </a:rPr>
                <a:t>= Reuse/amendment of current component/function</a:t>
              </a:r>
            </a:p>
            <a:p>
              <a:pPr marL="6033">
                <a:spcBef>
                  <a:spcPts val="50"/>
                </a:spcBef>
                <a:tabLst>
                  <a:tab pos="81280" algn="l"/>
                </a:tabLst>
              </a:pPr>
              <a:endParaRPr lang="en-GB" sz="1000">
                <a:cs typeface="Poppins Medium"/>
              </a:endParaRPr>
            </a:p>
            <a:p>
              <a:pPr marL="6033">
                <a:spcBef>
                  <a:spcPts val="50"/>
                </a:spcBef>
                <a:tabLst>
                  <a:tab pos="81280" algn="l"/>
                </a:tabLst>
              </a:pPr>
              <a:r>
                <a:rPr lang="en-GB" sz="1000">
                  <a:cs typeface="Poppins Medium"/>
                </a:rPr>
                <a:t>= New component/function introduced</a:t>
              </a:r>
            </a:p>
          </p:txBody>
        </p:sp>
        <p:sp>
          <p:nvSpPr>
            <p:cNvPr id="35" name="Rectangle: Rounded Corners 34">
              <a:extLst>
                <a:ext uri="{FF2B5EF4-FFF2-40B4-BE49-F238E27FC236}">
                  <a16:creationId xmlns:a16="http://schemas.microsoft.com/office/drawing/2014/main" id="{E62C7EC6-E0B8-4734-BEB9-B02E54A6BFB3}"/>
                </a:ext>
              </a:extLst>
            </p:cNvPr>
            <p:cNvSpPr/>
            <p:nvPr/>
          </p:nvSpPr>
          <p:spPr>
            <a:xfrm>
              <a:off x="1317998" y="10403588"/>
              <a:ext cx="648072" cy="360040"/>
            </a:xfrm>
            <a:prstGeom prst="roundRect">
              <a:avLst/>
            </a:prstGeom>
            <a:solidFill>
              <a:srgbClr val="208BCC"/>
            </a:solidFill>
          </p:spPr>
          <p:txBody>
            <a:bodyPr wrap="square" lIns="0" tIns="0" rIns="0" bIns="0" rtlCol="0" anchor="ctr"/>
            <a:lstStyle/>
            <a:p>
              <a:pPr algn="l"/>
              <a:endParaRPr lang="en-GB" sz="900"/>
            </a:p>
          </p:txBody>
        </p:sp>
        <p:sp>
          <p:nvSpPr>
            <p:cNvPr id="36" name="Rectangle: Rounded Corners 35">
              <a:extLst>
                <a:ext uri="{FF2B5EF4-FFF2-40B4-BE49-F238E27FC236}">
                  <a16:creationId xmlns:a16="http://schemas.microsoft.com/office/drawing/2014/main" id="{4206E0CC-AF35-B361-2D3D-56C07EE0FD3F}"/>
                </a:ext>
              </a:extLst>
            </p:cNvPr>
            <p:cNvSpPr/>
            <p:nvPr/>
          </p:nvSpPr>
          <p:spPr>
            <a:xfrm>
              <a:off x="1317998" y="11039423"/>
              <a:ext cx="648072" cy="360040"/>
            </a:xfrm>
            <a:prstGeom prst="roundRect">
              <a:avLst/>
            </a:prstGeom>
            <a:solidFill>
              <a:srgbClr val="FFC000"/>
            </a:solidFill>
          </p:spPr>
          <p:txBody>
            <a:bodyPr wrap="square" lIns="0" tIns="0" rIns="0" bIns="0" rtlCol="0" anchor="ctr"/>
            <a:lstStyle/>
            <a:p>
              <a:pPr algn="l"/>
              <a:endParaRPr lang="en-GB" sz="900"/>
            </a:p>
          </p:txBody>
        </p:sp>
        <p:sp>
          <p:nvSpPr>
            <p:cNvPr id="38" name="TextBox 37">
              <a:extLst>
                <a:ext uri="{FF2B5EF4-FFF2-40B4-BE49-F238E27FC236}">
                  <a16:creationId xmlns:a16="http://schemas.microsoft.com/office/drawing/2014/main" id="{22BDD4B4-8072-43B9-D427-B85BA76FA609}"/>
                </a:ext>
              </a:extLst>
            </p:cNvPr>
            <p:cNvSpPr txBox="1"/>
            <p:nvPr/>
          </p:nvSpPr>
          <p:spPr>
            <a:xfrm>
              <a:off x="1317998" y="9810328"/>
              <a:ext cx="484108" cy="320600"/>
            </a:xfrm>
            <a:prstGeom prst="rect">
              <a:avLst/>
            </a:prstGeom>
          </p:spPr>
          <p:txBody>
            <a:bodyPr vert="horz" wrap="none" lIns="0" tIns="6350" rIns="0" bIns="0" rtlCol="0">
              <a:spAutoFit/>
            </a:bodyPr>
            <a:lstStyle/>
            <a:p>
              <a:pPr marL="6033">
                <a:spcBef>
                  <a:spcPts val="50"/>
                </a:spcBef>
                <a:tabLst>
                  <a:tab pos="81280" algn="l"/>
                </a:tabLst>
              </a:pPr>
              <a:r>
                <a:rPr lang="en-GB" sz="1000" b="1" u="sng">
                  <a:cs typeface="Poppins Medium"/>
                </a:rPr>
                <a:t>Key</a:t>
              </a:r>
            </a:p>
          </p:txBody>
        </p:sp>
      </p:grpSp>
    </p:spTree>
    <p:extLst>
      <p:ext uri="{BB962C8B-B14F-4D97-AF65-F5344CB8AC3E}">
        <p14:creationId xmlns:p14="http://schemas.microsoft.com/office/powerpoint/2010/main" val="1185964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9E70B-85E3-9BC8-79F2-0A15400908F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69AEF85-EFE1-D983-62BE-9D2163E528C8}"/>
              </a:ext>
            </a:extLst>
          </p:cNvPr>
          <p:cNvSpPr>
            <a:spLocks noGrp="1"/>
          </p:cNvSpPr>
          <p:nvPr>
            <p:ph type="title"/>
          </p:nvPr>
        </p:nvSpPr>
        <p:spPr/>
        <p:txBody>
          <a:bodyPr>
            <a:noAutofit/>
          </a:bodyPr>
          <a:lstStyle/>
          <a:p>
            <a:r>
              <a:rPr lang="en-US" dirty="0"/>
              <a:t>XRN5949 Delivery Options</a:t>
            </a:r>
            <a:endParaRPr lang="en-IN" sz="4000" dirty="0"/>
          </a:p>
        </p:txBody>
      </p:sp>
      <p:sp>
        <p:nvSpPr>
          <p:cNvPr id="5" name="Date Placeholder 1">
            <a:extLst>
              <a:ext uri="{FF2B5EF4-FFF2-40B4-BE49-F238E27FC236}">
                <a16:creationId xmlns:a16="http://schemas.microsoft.com/office/drawing/2014/main" id="{EB5EE75E-CF6F-9761-E891-81884CB63233}"/>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solidFill>
                  <a:srgbClr val="FDFAFF"/>
                </a:solidFill>
              </a:rPr>
              <a:t>© Xoserve</a:t>
            </a:r>
            <a:endParaRPr lang="en-US">
              <a:solidFill>
                <a:srgbClr val="FDFAFF"/>
              </a:solidFill>
            </a:endParaRPr>
          </a:p>
        </p:txBody>
      </p:sp>
      <p:sp>
        <p:nvSpPr>
          <p:cNvPr id="6" name="Text Placeholder 5">
            <a:extLst>
              <a:ext uri="{FF2B5EF4-FFF2-40B4-BE49-F238E27FC236}">
                <a16:creationId xmlns:a16="http://schemas.microsoft.com/office/drawing/2014/main" id="{40EFBD1F-42A0-41D7-D71C-4F2B4A60F91B}"/>
              </a:ext>
            </a:extLst>
          </p:cNvPr>
          <p:cNvSpPr>
            <a:spLocks noGrp="1"/>
          </p:cNvSpPr>
          <p:nvPr>
            <p:ph type="body" sz="quarter" idx="14"/>
          </p:nvPr>
        </p:nvSpPr>
        <p:spPr>
          <a:xfrm>
            <a:off x="349624" y="985956"/>
            <a:ext cx="11380260" cy="5363369"/>
          </a:xfrm>
        </p:spPr>
        <p:txBody>
          <a:bodyPr>
            <a:noAutofit/>
          </a:bodyPr>
          <a:lstStyle/>
          <a:p>
            <a:pPr algn="just"/>
            <a:endParaRPr lang="en-US" sz="1800" dirty="0"/>
          </a:p>
          <a:p>
            <a:pPr algn="just"/>
            <a:r>
              <a:rPr lang="en-US" sz="1800" dirty="0"/>
              <a:t>Although there is only one solution option being proposed, how this is delivered can be split into two, below outlines the proposed/target implementation dates: </a:t>
            </a:r>
          </a:p>
          <a:p>
            <a:pPr algn="just"/>
            <a:endParaRPr lang="en-US" sz="1000" dirty="0"/>
          </a:p>
          <a:p>
            <a:pPr lvl="1" algn="just"/>
            <a:r>
              <a:rPr lang="en-US" sz="1800" b="1" dirty="0">
                <a:solidFill>
                  <a:schemeClr val="tx1">
                    <a:lumMod val="75000"/>
                    <a:lumOff val="25000"/>
                  </a:schemeClr>
                </a:solidFill>
              </a:rPr>
              <a:t>Single</a:t>
            </a:r>
            <a:r>
              <a:rPr lang="en-US" sz="1800" dirty="0">
                <a:solidFill>
                  <a:schemeClr val="tx1">
                    <a:lumMod val="75000"/>
                    <a:lumOff val="25000"/>
                  </a:schemeClr>
                </a:solidFill>
              </a:rPr>
              <a:t> Implementation</a:t>
            </a:r>
          </a:p>
          <a:p>
            <a:pPr marL="742950" lvl="1" indent="-285750" algn="just">
              <a:buFont typeface="Arial" panose="020B0604020202020204" pitchFamily="34" charset="0"/>
              <a:buChar char="•"/>
            </a:pPr>
            <a:r>
              <a:rPr lang="en-US" sz="1800" i="1" dirty="0">
                <a:solidFill>
                  <a:schemeClr val="tx1">
                    <a:lumMod val="75000"/>
                    <a:lumOff val="25000"/>
                  </a:schemeClr>
                </a:solidFill>
              </a:rPr>
              <a:t>Enduring</a:t>
            </a:r>
            <a:r>
              <a:rPr lang="en-US" sz="1800" dirty="0">
                <a:solidFill>
                  <a:schemeClr val="tx1">
                    <a:lumMod val="75000"/>
                    <a:lumOff val="25000"/>
                  </a:schemeClr>
                </a:solidFill>
              </a:rPr>
              <a:t> Only: February 2027 Major Release</a:t>
            </a:r>
          </a:p>
          <a:p>
            <a:pPr lvl="1" algn="just"/>
            <a:endParaRPr lang="en-US" sz="1800" dirty="0">
              <a:solidFill>
                <a:schemeClr val="tx1">
                  <a:lumMod val="75000"/>
                  <a:lumOff val="25000"/>
                </a:schemeClr>
              </a:solidFill>
            </a:endParaRPr>
          </a:p>
          <a:p>
            <a:pPr lvl="1" algn="just"/>
            <a:r>
              <a:rPr lang="en-US" sz="1800" b="1" dirty="0">
                <a:solidFill>
                  <a:schemeClr val="tx1">
                    <a:lumMod val="75000"/>
                    <a:lumOff val="25000"/>
                  </a:schemeClr>
                </a:solidFill>
              </a:rPr>
              <a:t>Split</a:t>
            </a:r>
            <a:r>
              <a:rPr lang="en-US" sz="1800" dirty="0">
                <a:solidFill>
                  <a:schemeClr val="tx1">
                    <a:lumMod val="75000"/>
                    <a:lumOff val="25000"/>
                  </a:schemeClr>
                </a:solidFill>
              </a:rPr>
              <a:t> Implementation</a:t>
            </a:r>
          </a:p>
          <a:p>
            <a:pPr marL="742950" lvl="1" indent="-285750" algn="just">
              <a:buFont typeface="Arial" panose="020B0604020202020204" pitchFamily="34" charset="0"/>
              <a:buChar char="•"/>
            </a:pPr>
            <a:r>
              <a:rPr lang="en-US" sz="1800" dirty="0">
                <a:solidFill>
                  <a:schemeClr val="tx1">
                    <a:lumMod val="75000"/>
                    <a:lumOff val="25000"/>
                  </a:schemeClr>
                </a:solidFill>
              </a:rPr>
              <a:t>Part A </a:t>
            </a:r>
            <a:r>
              <a:rPr lang="en-US" sz="1800" i="1" dirty="0">
                <a:solidFill>
                  <a:schemeClr val="tx1">
                    <a:lumMod val="75000"/>
                    <a:lumOff val="25000"/>
                  </a:schemeClr>
                </a:solidFill>
              </a:rPr>
              <a:t>Tactical</a:t>
            </a:r>
            <a:r>
              <a:rPr lang="en-US" sz="1800" dirty="0">
                <a:solidFill>
                  <a:schemeClr val="tx1">
                    <a:lumMod val="75000"/>
                    <a:lumOff val="25000"/>
                  </a:schemeClr>
                </a:solidFill>
              </a:rPr>
              <a:t>: September 2026 Ad Hoc Release</a:t>
            </a:r>
          </a:p>
          <a:p>
            <a:pPr marL="742950" lvl="1" indent="-285750" algn="just">
              <a:buFont typeface="Arial" panose="020B0604020202020204" pitchFamily="34" charset="0"/>
              <a:buChar char="•"/>
            </a:pPr>
            <a:r>
              <a:rPr lang="en-US" sz="1800" dirty="0">
                <a:solidFill>
                  <a:schemeClr val="tx1">
                    <a:lumMod val="75000"/>
                    <a:lumOff val="25000"/>
                  </a:schemeClr>
                </a:solidFill>
              </a:rPr>
              <a:t>Part B </a:t>
            </a:r>
            <a:r>
              <a:rPr lang="en-US" sz="1800" i="1" dirty="0">
                <a:solidFill>
                  <a:schemeClr val="tx1">
                    <a:lumMod val="75000"/>
                    <a:lumOff val="25000"/>
                  </a:schemeClr>
                </a:solidFill>
              </a:rPr>
              <a:t>Enduring</a:t>
            </a:r>
            <a:r>
              <a:rPr lang="en-US" sz="1800" dirty="0">
                <a:solidFill>
                  <a:schemeClr val="tx1">
                    <a:lumMod val="75000"/>
                    <a:lumOff val="25000"/>
                  </a:schemeClr>
                </a:solidFill>
              </a:rPr>
              <a:t>: February 2027 Major Release</a:t>
            </a:r>
          </a:p>
          <a:p>
            <a:pPr algn="just"/>
            <a:endParaRPr lang="en-US" sz="1800" dirty="0"/>
          </a:p>
          <a:p>
            <a:pPr algn="just"/>
            <a:r>
              <a:rPr lang="en-US" sz="1800" dirty="0"/>
              <a:t>The CDSP are looking at multiple delivery options for consideration due to a number of factors:</a:t>
            </a:r>
          </a:p>
          <a:p>
            <a:pPr algn="just"/>
            <a:endParaRPr lang="en-US" sz="1000" dirty="0"/>
          </a:p>
          <a:p>
            <a:pPr marL="742950" lvl="1" indent="-285750" algn="just">
              <a:buFont typeface="Arial" panose="020B0604020202020204" pitchFamily="34" charset="0"/>
              <a:buChar char="•"/>
            </a:pPr>
            <a:r>
              <a:rPr lang="en-US" sz="1800" dirty="0">
                <a:solidFill>
                  <a:schemeClr val="tx1">
                    <a:lumMod val="75000"/>
                    <a:lumOff val="25000"/>
                  </a:schemeClr>
                </a:solidFill>
              </a:rPr>
              <a:t>Gas Task Group aim for the Priority Consumer process to be updated before </a:t>
            </a:r>
            <a:r>
              <a:rPr lang="en-US" sz="1800" b="1" dirty="0">
                <a:solidFill>
                  <a:schemeClr val="tx1">
                    <a:lumMod val="75000"/>
                    <a:lumOff val="25000"/>
                  </a:schemeClr>
                </a:solidFill>
              </a:rPr>
              <a:t>Winter-26</a:t>
            </a:r>
          </a:p>
          <a:p>
            <a:pPr marL="742950" lvl="1" indent="-285750" algn="just">
              <a:buFont typeface="Arial" panose="020B0604020202020204" pitchFamily="34" charset="0"/>
              <a:buChar char="•"/>
            </a:pPr>
            <a:r>
              <a:rPr lang="en-US" sz="1800" dirty="0">
                <a:solidFill>
                  <a:schemeClr val="tx1">
                    <a:lumMod val="75000"/>
                    <a:lumOff val="25000"/>
                  </a:schemeClr>
                </a:solidFill>
              </a:rPr>
              <a:t>Previously the Sectary of State has issued a letter of direction outlining the details for the new category, of which DESNZ have indicated that this would not be the case, however this is being </a:t>
            </a:r>
            <a:r>
              <a:rPr lang="en-US" sz="1800" b="1" dirty="0">
                <a:solidFill>
                  <a:schemeClr val="tx1">
                    <a:lumMod val="75000"/>
                    <a:lumOff val="25000"/>
                  </a:schemeClr>
                </a:solidFill>
              </a:rPr>
              <a:t>disputed</a:t>
            </a:r>
            <a:r>
              <a:rPr lang="en-US" sz="1800" dirty="0">
                <a:solidFill>
                  <a:schemeClr val="tx1">
                    <a:lumMod val="75000"/>
                    <a:lumOff val="25000"/>
                  </a:schemeClr>
                </a:solidFill>
              </a:rPr>
              <a:t> by the GTs </a:t>
            </a:r>
            <a:r>
              <a:rPr lang="en-US" sz="1800" i="1" dirty="0">
                <a:solidFill>
                  <a:schemeClr val="tx1">
                    <a:lumMod val="75000"/>
                    <a:lumOff val="25000"/>
                  </a:schemeClr>
                </a:solidFill>
              </a:rPr>
              <a:t>(would need to be resolved before implementation)</a:t>
            </a:r>
            <a:endParaRPr lang="en-GB" sz="1800" i="1" dirty="0">
              <a:solidFill>
                <a:schemeClr val="tx1">
                  <a:lumMod val="75000"/>
                  <a:lumOff val="25000"/>
                </a:schemeClr>
              </a:solidFill>
            </a:endParaRPr>
          </a:p>
        </p:txBody>
      </p:sp>
    </p:spTree>
    <p:extLst>
      <p:ext uri="{BB962C8B-B14F-4D97-AF65-F5344CB8AC3E}">
        <p14:creationId xmlns:p14="http://schemas.microsoft.com/office/powerpoint/2010/main" val="855947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34DAD-DEA7-C0CB-102F-32409B6FC37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9AE642D-AEEC-7200-67D2-6C7FAECF693A}"/>
              </a:ext>
            </a:extLst>
          </p:cNvPr>
          <p:cNvSpPr>
            <a:spLocks noGrp="1"/>
          </p:cNvSpPr>
          <p:nvPr>
            <p:ph type="title"/>
          </p:nvPr>
        </p:nvSpPr>
        <p:spPr/>
        <p:txBody>
          <a:bodyPr>
            <a:noAutofit/>
          </a:bodyPr>
          <a:lstStyle/>
          <a:p>
            <a:r>
              <a:rPr lang="en-US" dirty="0"/>
              <a:t>XRN5949 TO BE Processes (Tactical)</a:t>
            </a:r>
            <a:endParaRPr lang="en-IN" sz="4000" dirty="0"/>
          </a:p>
        </p:txBody>
      </p:sp>
      <p:sp>
        <p:nvSpPr>
          <p:cNvPr id="5" name="Date Placeholder 1">
            <a:extLst>
              <a:ext uri="{FF2B5EF4-FFF2-40B4-BE49-F238E27FC236}">
                <a16:creationId xmlns:a16="http://schemas.microsoft.com/office/drawing/2014/main" id="{6273C27A-AD24-5B49-81FD-4C4E2A2EEEBA}"/>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solidFill>
                  <a:srgbClr val="FDFAFF"/>
                </a:solidFill>
              </a:rPr>
              <a:t>© Xoserve</a:t>
            </a:r>
            <a:endParaRPr lang="en-US">
              <a:solidFill>
                <a:srgbClr val="FDFAFF"/>
              </a:solidFill>
            </a:endParaRPr>
          </a:p>
        </p:txBody>
      </p:sp>
      <p:sp>
        <p:nvSpPr>
          <p:cNvPr id="6" name="Text Placeholder 5">
            <a:extLst>
              <a:ext uri="{FF2B5EF4-FFF2-40B4-BE49-F238E27FC236}">
                <a16:creationId xmlns:a16="http://schemas.microsoft.com/office/drawing/2014/main" id="{9480B00F-CD1C-38B5-26FE-3C23585954C9}"/>
              </a:ext>
            </a:extLst>
          </p:cNvPr>
          <p:cNvSpPr>
            <a:spLocks noGrp="1"/>
          </p:cNvSpPr>
          <p:nvPr>
            <p:ph type="body" sz="quarter" idx="14"/>
          </p:nvPr>
        </p:nvSpPr>
        <p:spPr>
          <a:xfrm>
            <a:off x="349624" y="985956"/>
            <a:ext cx="11380260" cy="5363369"/>
          </a:xfrm>
        </p:spPr>
        <p:txBody>
          <a:bodyPr>
            <a:noAutofit/>
          </a:bodyPr>
          <a:lstStyle/>
          <a:p>
            <a:pPr algn="just"/>
            <a:endParaRPr lang="en-GB" sz="1800" b="1" dirty="0"/>
          </a:p>
          <a:p>
            <a:pPr algn="just"/>
            <a:r>
              <a:rPr lang="en-GB" sz="1800" b="1" dirty="0"/>
              <a:t>TO BE Processes (Tactical):</a:t>
            </a:r>
          </a:p>
          <a:p>
            <a:pPr algn="just"/>
            <a:endParaRPr lang="en-GB" sz="1800" b="1" dirty="0"/>
          </a:p>
          <a:p>
            <a:r>
              <a:rPr lang="en-GB" sz="1800" dirty="0"/>
              <a:t>If required, a </a:t>
            </a:r>
            <a:r>
              <a:rPr lang="en-GB" sz="1800" b="1" dirty="0"/>
              <a:t>temporary (tactical) process </a:t>
            </a:r>
            <a:r>
              <a:rPr lang="en-GB" sz="1800" dirty="0"/>
              <a:t>could be implemented to handle the assumed volume of day-to-day requests for the new “Community Heating” PCC, </a:t>
            </a:r>
            <a:r>
              <a:rPr lang="en-GB" sz="1800" b="1" dirty="0"/>
              <a:t>until the Enduring process </a:t>
            </a:r>
            <a:r>
              <a:rPr lang="en-GB" sz="1800" dirty="0"/>
              <a:t>is implemented:</a:t>
            </a:r>
          </a:p>
          <a:p>
            <a:pPr algn="just"/>
            <a:endParaRPr lang="en-GB" sz="1000" b="1" dirty="0"/>
          </a:p>
          <a:p>
            <a:pPr marL="285750" indent="-285750">
              <a:buFont typeface="Wingdings" panose="05000000000000000000" pitchFamily="2" charset="2"/>
              <a:buChar char="§"/>
            </a:pPr>
            <a:r>
              <a:rPr lang="en-GB" sz="1800" dirty="0"/>
              <a:t>CDSP accept requests to associate the new PCC indicator to a site</a:t>
            </a:r>
          </a:p>
          <a:p>
            <a:pPr marL="742950" lvl="1" indent="-285750">
              <a:buFont typeface="Wingdings" panose="05000000000000000000" pitchFamily="2" charset="2"/>
              <a:buChar char="§"/>
            </a:pPr>
            <a:r>
              <a:rPr lang="en-GB" sz="1800" dirty="0">
                <a:solidFill>
                  <a:schemeClr val="tx1">
                    <a:lumMod val="75000"/>
                    <a:lumOff val="25000"/>
                  </a:schemeClr>
                </a:solidFill>
              </a:rPr>
              <a:t>Shipper: by </a:t>
            </a:r>
            <a:r>
              <a:rPr lang="en-GB" sz="1800" b="1" dirty="0">
                <a:solidFill>
                  <a:schemeClr val="tx1">
                    <a:lumMod val="75000"/>
                    <a:lumOff val="25000"/>
                  </a:schemeClr>
                </a:solidFill>
              </a:rPr>
              <a:t>manual</a:t>
            </a:r>
            <a:r>
              <a:rPr lang="en-GB" sz="1800" dirty="0">
                <a:solidFill>
                  <a:schemeClr val="tx1">
                    <a:lumMod val="75000"/>
                    <a:lumOff val="25000"/>
                  </a:schemeClr>
                </a:solidFill>
              </a:rPr>
              <a:t> </a:t>
            </a:r>
            <a:r>
              <a:rPr lang="en-GB" sz="1800" b="1" dirty="0">
                <a:solidFill>
                  <a:schemeClr val="tx1">
                    <a:lumMod val="75000"/>
                    <a:lumOff val="25000"/>
                  </a:schemeClr>
                </a:solidFill>
              </a:rPr>
              <a:t>Pro Forma </a:t>
            </a:r>
            <a:r>
              <a:rPr lang="en-GB" sz="1800" dirty="0">
                <a:solidFill>
                  <a:schemeClr val="tx1">
                    <a:lumMod val="75000"/>
                    <a:lumOff val="25000"/>
                  </a:schemeClr>
                </a:solidFill>
              </a:rPr>
              <a:t>submitted by email (and not via UK Link Portal)</a:t>
            </a:r>
          </a:p>
          <a:p>
            <a:pPr marL="742950" lvl="1" indent="-285750">
              <a:buFont typeface="Wingdings" panose="05000000000000000000" pitchFamily="2" charset="2"/>
              <a:buChar char="§"/>
            </a:pPr>
            <a:r>
              <a:rPr lang="en-GB" sz="1800" dirty="0">
                <a:solidFill>
                  <a:schemeClr val="tx1">
                    <a:lumMod val="75000"/>
                    <a:lumOff val="25000"/>
                  </a:schemeClr>
                </a:solidFill>
              </a:rPr>
              <a:t>GT: by </a:t>
            </a:r>
            <a:r>
              <a:rPr lang="en-GB" sz="1800" b="1" dirty="0">
                <a:solidFill>
                  <a:schemeClr val="tx1">
                    <a:lumMod val="75000"/>
                    <a:lumOff val="25000"/>
                  </a:schemeClr>
                </a:solidFill>
              </a:rPr>
              <a:t>manual</a:t>
            </a:r>
            <a:r>
              <a:rPr lang="en-GB" sz="1800" dirty="0">
                <a:solidFill>
                  <a:schemeClr val="tx1">
                    <a:lumMod val="75000"/>
                    <a:lumOff val="25000"/>
                  </a:schemeClr>
                </a:solidFill>
              </a:rPr>
              <a:t> </a:t>
            </a:r>
            <a:r>
              <a:rPr lang="en-GB" sz="1800" b="1" dirty="0">
                <a:solidFill>
                  <a:schemeClr val="tx1">
                    <a:lumMod val="75000"/>
                    <a:lumOff val="25000"/>
                  </a:schemeClr>
                </a:solidFill>
              </a:rPr>
              <a:t>Pro Forma </a:t>
            </a:r>
            <a:r>
              <a:rPr lang="en-GB" sz="1800" dirty="0">
                <a:solidFill>
                  <a:schemeClr val="tx1">
                    <a:lumMod val="75000"/>
                    <a:lumOff val="25000"/>
                  </a:schemeClr>
                </a:solidFill>
              </a:rPr>
              <a:t>submitted by email</a:t>
            </a:r>
          </a:p>
          <a:p>
            <a:pPr marL="285750" indent="-285750" algn="just">
              <a:buFont typeface="Wingdings" panose="05000000000000000000" pitchFamily="2" charset="2"/>
              <a:buChar char="§"/>
            </a:pPr>
            <a:r>
              <a:rPr lang="en-GB" sz="1800" dirty="0"/>
              <a:t>CDSP performs </a:t>
            </a:r>
            <a:r>
              <a:rPr lang="en-GB" sz="1800" b="1" dirty="0"/>
              <a:t>manual</a:t>
            </a:r>
            <a:r>
              <a:rPr lang="en-GB" sz="1800" dirty="0"/>
              <a:t> validation of the request</a:t>
            </a:r>
          </a:p>
          <a:p>
            <a:pPr marL="285750" indent="-285750" algn="just">
              <a:buFont typeface="Wingdings" panose="05000000000000000000" pitchFamily="2" charset="2"/>
              <a:buChar char="§"/>
            </a:pPr>
            <a:r>
              <a:rPr lang="en-GB" sz="1800" dirty="0"/>
              <a:t>CDSP </a:t>
            </a:r>
            <a:r>
              <a:rPr lang="en-GB" sz="1800" b="1" dirty="0"/>
              <a:t>manually</a:t>
            </a:r>
            <a:r>
              <a:rPr lang="en-GB" sz="1800" dirty="0"/>
              <a:t> refers request to the GT associated with the site via email</a:t>
            </a:r>
          </a:p>
          <a:p>
            <a:pPr marL="742950" lvl="1" indent="-285750">
              <a:buFont typeface="Wingdings" panose="05000000000000000000" pitchFamily="2" charset="2"/>
              <a:buChar char="§"/>
            </a:pPr>
            <a:r>
              <a:rPr lang="en-GB" sz="1800" dirty="0">
                <a:solidFill>
                  <a:schemeClr val="tx1">
                    <a:lumMod val="75000"/>
                    <a:lumOff val="25000"/>
                  </a:schemeClr>
                </a:solidFill>
              </a:rPr>
              <a:t>Any SI is </a:t>
            </a:r>
            <a:r>
              <a:rPr lang="en-GB" sz="1800" b="1" dirty="0">
                <a:solidFill>
                  <a:schemeClr val="tx1">
                    <a:lumMod val="75000"/>
                    <a:lumOff val="25000"/>
                  </a:schemeClr>
                </a:solidFill>
              </a:rPr>
              <a:t>manually </a:t>
            </a:r>
            <a:r>
              <a:rPr lang="en-GB" sz="1800" dirty="0">
                <a:solidFill>
                  <a:schemeClr val="tx1">
                    <a:lumMod val="75000"/>
                    <a:lumOff val="25000"/>
                  </a:schemeClr>
                </a:solidFill>
              </a:rPr>
              <a:t>relayed to GT by email </a:t>
            </a:r>
          </a:p>
          <a:p>
            <a:pPr marL="285750" indent="-285750" algn="just">
              <a:buFont typeface="Wingdings" panose="05000000000000000000" pitchFamily="2" charset="2"/>
              <a:buChar char="§"/>
            </a:pPr>
            <a:r>
              <a:rPr lang="en-GB" sz="1800" dirty="0"/>
              <a:t>GT internal process results in the request being accepted / rejected / or more information required</a:t>
            </a:r>
          </a:p>
          <a:p>
            <a:pPr marL="285750" indent="-285750" algn="just">
              <a:buFont typeface="Wingdings" panose="05000000000000000000" pitchFamily="2" charset="2"/>
              <a:buChar char="§"/>
            </a:pPr>
            <a:r>
              <a:rPr lang="en-GB" sz="1800" dirty="0"/>
              <a:t>CDSP </a:t>
            </a:r>
            <a:r>
              <a:rPr lang="en-GB" sz="1800" b="1" dirty="0"/>
              <a:t>manually</a:t>
            </a:r>
            <a:r>
              <a:rPr lang="en-GB" sz="1800" dirty="0"/>
              <a:t> relays outcome to the Requestor by email</a:t>
            </a:r>
          </a:p>
          <a:p>
            <a:pPr marL="285750" indent="-285750">
              <a:buFont typeface="Wingdings" panose="05000000000000000000" pitchFamily="2" charset="2"/>
              <a:buChar char="§"/>
            </a:pPr>
            <a:r>
              <a:rPr lang="en-GB" sz="1800" dirty="0"/>
              <a:t>CDSP accepts requests to change/remove the PCC indicator of a site</a:t>
            </a:r>
          </a:p>
          <a:p>
            <a:pPr marL="285750" indent="-285750">
              <a:buFont typeface="Wingdings" panose="05000000000000000000" pitchFamily="2" charset="2"/>
              <a:buChar char="§"/>
            </a:pPr>
            <a:r>
              <a:rPr lang="en-GB" sz="1800" dirty="0"/>
              <a:t>CDSP reports that a site is in the new PCC by producing an </a:t>
            </a:r>
            <a:r>
              <a:rPr lang="en-GB" sz="1800" b="1" dirty="0"/>
              <a:t>additional set </a:t>
            </a:r>
            <a:r>
              <a:rPr lang="en-GB" sz="1800" dirty="0"/>
              <a:t>of Priority Consumer reports for only the new PCC, which are a replica of the BAU reports currently showing CAT A/B/C sites </a:t>
            </a:r>
          </a:p>
          <a:p>
            <a:endParaRPr lang="en-GB" sz="1800" dirty="0"/>
          </a:p>
          <a:p>
            <a:pPr marL="285750" indent="-285750" algn="just">
              <a:buFont typeface="Wingdings" panose="05000000000000000000" pitchFamily="2" charset="2"/>
              <a:buChar char="§"/>
            </a:pPr>
            <a:endParaRPr lang="en-GB" sz="1800" dirty="0"/>
          </a:p>
          <a:p>
            <a:pPr marL="285750" indent="-285750" algn="just">
              <a:buFont typeface="Wingdings" panose="05000000000000000000" pitchFamily="2" charset="2"/>
              <a:buChar char="§"/>
            </a:pPr>
            <a:endParaRPr lang="en-GB" sz="1800" dirty="0"/>
          </a:p>
        </p:txBody>
      </p:sp>
    </p:spTree>
    <p:extLst>
      <p:ext uri="{BB962C8B-B14F-4D97-AF65-F5344CB8AC3E}">
        <p14:creationId xmlns:p14="http://schemas.microsoft.com/office/powerpoint/2010/main" val="3878368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11AADE-9CA6-71AE-5851-3728D94A9193}"/>
              </a:ext>
            </a:extLst>
          </p:cNvPr>
          <p:cNvSpPr>
            <a:spLocks noGrp="1"/>
          </p:cNvSpPr>
          <p:nvPr>
            <p:ph type="title"/>
          </p:nvPr>
        </p:nvSpPr>
        <p:spPr/>
        <p:txBody>
          <a:bodyPr>
            <a:normAutofit fontScale="90000"/>
          </a:bodyPr>
          <a:lstStyle/>
          <a:p>
            <a:r>
              <a:rPr lang="en-US" dirty="0"/>
              <a:t>XRN5949 TO BE Processes (Tactical) cont.</a:t>
            </a:r>
            <a:endParaRPr lang="en-GB" dirty="0"/>
          </a:p>
        </p:txBody>
      </p:sp>
      <p:sp>
        <p:nvSpPr>
          <p:cNvPr id="5" name="Date Placeholder 4">
            <a:extLst>
              <a:ext uri="{FF2B5EF4-FFF2-40B4-BE49-F238E27FC236}">
                <a16:creationId xmlns:a16="http://schemas.microsoft.com/office/drawing/2014/main" id="{B83D1C06-3910-7219-D7E4-C8359D0F5A7D}"/>
              </a:ext>
            </a:extLst>
          </p:cNvPr>
          <p:cNvSpPr>
            <a:spLocks noGrp="1"/>
          </p:cNvSpPr>
          <p:nvPr>
            <p:ph type="dt" sz="half" idx="10"/>
          </p:nvPr>
        </p:nvSpPr>
        <p:spPr/>
        <p:txBody>
          <a:bodyPr/>
          <a:lstStyle/>
          <a:p>
            <a:r>
              <a:rPr lang="en-GB"/>
              <a:t>© Xoserve </a:t>
            </a:r>
            <a:r>
              <a:rPr lang="en-US"/>
              <a:t>July 2025</a:t>
            </a:r>
          </a:p>
        </p:txBody>
      </p:sp>
      <p:sp>
        <p:nvSpPr>
          <p:cNvPr id="6" name="Text Placeholder 5">
            <a:extLst>
              <a:ext uri="{FF2B5EF4-FFF2-40B4-BE49-F238E27FC236}">
                <a16:creationId xmlns:a16="http://schemas.microsoft.com/office/drawing/2014/main" id="{7A4A35D1-5D99-DDFA-71C4-3CEC7B9F6000}"/>
              </a:ext>
            </a:extLst>
          </p:cNvPr>
          <p:cNvSpPr>
            <a:spLocks noGrp="1"/>
          </p:cNvSpPr>
          <p:nvPr>
            <p:ph type="body" sz="quarter" idx="14"/>
          </p:nvPr>
        </p:nvSpPr>
        <p:spPr>
          <a:xfrm>
            <a:off x="349624" y="985956"/>
            <a:ext cx="11380260" cy="5363369"/>
          </a:xfrm>
        </p:spPr>
        <p:txBody>
          <a:bodyPr>
            <a:noAutofit/>
          </a:bodyPr>
          <a:lstStyle/>
          <a:p>
            <a:pPr algn="just"/>
            <a:endParaRPr lang="en-GB" sz="1800" b="1" dirty="0"/>
          </a:p>
          <a:p>
            <a:pPr algn="just"/>
            <a:r>
              <a:rPr lang="en-GB" sz="1800" b="1" dirty="0"/>
              <a:t>TO BE Processes (Tactical) additional considerations:</a:t>
            </a:r>
          </a:p>
          <a:p>
            <a:pPr algn="just"/>
            <a:endParaRPr lang="en-GB" sz="1800" b="1" dirty="0"/>
          </a:p>
          <a:p>
            <a:pPr algn="just"/>
            <a:r>
              <a:rPr lang="en-GB" sz="1800" dirty="0"/>
              <a:t>The recording of priority consumer data will be undertaken outside of UK Link and is currently anticipated that the data will be recorded in Microsoft Excel or similar.</a:t>
            </a:r>
          </a:p>
          <a:p>
            <a:pPr algn="just"/>
            <a:endParaRPr lang="en-GB" sz="1800" dirty="0"/>
          </a:p>
          <a:p>
            <a:pPr algn="just"/>
            <a:r>
              <a:rPr lang="en-GB" sz="1800" dirty="0"/>
              <a:t>All CDSP activities (including validation of the initial bulk data load, network referrals and regular reporting) will need to be undertaken manually, if anticipated volumes are exceeded then processing activities may take longer than expected to complete.</a:t>
            </a:r>
          </a:p>
          <a:p>
            <a:pPr algn="just"/>
            <a:endParaRPr lang="en-GB" sz="1800" dirty="0"/>
          </a:p>
          <a:p>
            <a:pPr algn="just"/>
            <a:r>
              <a:rPr lang="en-GB" sz="1800" dirty="0"/>
              <a:t>Ongoing validation/re-validation of meter point data will not be undertaken, e.g. to remove the PCC if the meter point status is no longer recorded as “live”.</a:t>
            </a:r>
          </a:p>
          <a:p>
            <a:pPr algn="just"/>
            <a:endParaRPr lang="en-GB" sz="1800" dirty="0"/>
          </a:p>
          <a:p>
            <a:pPr algn="just"/>
            <a:r>
              <a:rPr lang="en-GB" sz="1800" dirty="0"/>
              <a:t>Meter Points associated to the new PCC will not be included within the standard priority consumer reports and separate reports will be issued.</a:t>
            </a:r>
          </a:p>
          <a:p>
            <a:pPr algn="just"/>
            <a:endParaRPr lang="en-GB" sz="1800" dirty="0"/>
          </a:p>
          <a:p>
            <a:pPr algn="just"/>
            <a:r>
              <a:rPr lang="en-GB" sz="1800" dirty="0"/>
              <a:t>The new PCC is not be visible in GES or included within any CDSP generated interfaces (e.g. TMC) until the enduring solution is implemented.</a:t>
            </a:r>
          </a:p>
        </p:txBody>
      </p:sp>
    </p:spTree>
    <p:extLst>
      <p:ext uri="{BB962C8B-B14F-4D97-AF65-F5344CB8AC3E}">
        <p14:creationId xmlns:p14="http://schemas.microsoft.com/office/powerpoint/2010/main" val="2232072222"/>
      </p:ext>
    </p:extLst>
  </p:cSld>
  <p:clrMapOvr>
    <a:masterClrMapping/>
  </p:clrMapOvr>
</p:sld>
</file>

<file path=ppt/theme/theme1.xml><?xml version="1.0" encoding="utf-8"?>
<a:theme xmlns:a="http://schemas.openxmlformats.org/drawingml/2006/main" name="Office Theme">
  <a:themeElements>
    <a:clrScheme name="Custom 1">
      <a:dk1>
        <a:srgbClr val="212133"/>
      </a:dk1>
      <a:lt1>
        <a:srgbClr val="F5F7FF"/>
      </a:lt1>
      <a:dk2>
        <a:srgbClr val="212133"/>
      </a:dk2>
      <a:lt2>
        <a:srgbClr val="F5F7FF"/>
      </a:lt2>
      <a:accent1>
        <a:srgbClr val="5947FC"/>
      </a:accent1>
      <a:accent2>
        <a:srgbClr val="6680FF"/>
      </a:accent2>
      <a:accent3>
        <a:srgbClr val="57BAE5"/>
      </a:accent3>
      <a:accent4>
        <a:srgbClr val="0F9ED5"/>
      </a:accent4>
      <a:accent5>
        <a:srgbClr val="ED45AB"/>
      </a:accent5>
      <a:accent6>
        <a:srgbClr val="00BF75"/>
      </a:accent6>
      <a:hlink>
        <a:srgbClr val="5947FC"/>
      </a:hlink>
      <a:folHlink>
        <a:srgbClr val="ED45AB"/>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2497C3D8F507488A9CDD43D440A310" ma:contentTypeVersion="9" ma:contentTypeDescription="Create a new document." ma:contentTypeScope="" ma:versionID="bd1c0985b5a9e5543bd10c6fce6b4432">
  <xsd:schema xmlns:xsd="http://www.w3.org/2001/XMLSchema" xmlns:xs="http://www.w3.org/2001/XMLSchema" xmlns:p="http://schemas.microsoft.com/office/2006/metadata/properties" xmlns:ns2="13af0b2b-8185-4f6e-b1da-6ba5995e69fd" xmlns:ns3="103fba77-31dd-4780-83f9-c54f26c3a260" targetNamespace="http://schemas.microsoft.com/office/2006/metadata/properties" ma:root="true" ma:fieldsID="c401c750f12e1ae3b227b2bb4ca6e2a0" ns2:_="" ns3:_="">
    <xsd:import namespace="13af0b2b-8185-4f6e-b1da-6ba5995e69fd"/>
    <xsd:import namespace="103fba77-31dd-4780-83f9-c54f26c3a2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af0b2b-8185-4f6e-b1da-6ba5995e69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3fba77-31dd-4780-83f9-c54f26c3a26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1C5940-0BDF-405A-B53F-01BA76DE3B03}">
  <ds:schemaRefs>
    <ds:schemaRef ds:uri="http://purl.org/dc/terms/"/>
    <ds:schemaRef ds:uri="http://www.w3.org/XML/1998/namespace"/>
    <ds:schemaRef ds:uri="http://schemas.microsoft.com/office/2006/documentManagement/types"/>
    <ds:schemaRef ds:uri="http://purl.org/dc/elements/1.1/"/>
    <ds:schemaRef ds:uri="http://schemas.microsoft.com/office/2006/metadata/properties"/>
    <ds:schemaRef ds:uri="07d5ccef-40d0-4d29-be8c-f279d6223f78"/>
    <ds:schemaRef ds:uri="http://purl.org/dc/dcmitype/"/>
    <ds:schemaRef ds:uri="http://schemas.microsoft.com/office/infopath/2007/PartnerControls"/>
    <ds:schemaRef ds:uri="http://schemas.openxmlformats.org/package/2006/metadata/core-properties"/>
    <ds:schemaRef ds:uri="a844ad8e-58a5-4eb5-8d97-809de6192f76"/>
  </ds:schemaRefs>
</ds:datastoreItem>
</file>

<file path=customXml/itemProps2.xml><?xml version="1.0" encoding="utf-8"?>
<ds:datastoreItem xmlns:ds="http://schemas.openxmlformats.org/officeDocument/2006/customXml" ds:itemID="{A027AB32-FC88-43A1-8CD4-5CADAB22E803}"/>
</file>

<file path=customXml/itemProps3.xml><?xml version="1.0" encoding="utf-8"?>
<ds:datastoreItem xmlns:ds="http://schemas.openxmlformats.org/officeDocument/2006/customXml" ds:itemID="{B178F251-6E49-48D4-8731-E9B725C5805D}">
  <ds:schemaRefs>
    <ds:schemaRef ds:uri="http://schemas.microsoft.com/sharepoint/v3/contenttype/forms"/>
  </ds:schemaRefs>
</ds:datastoreItem>
</file>

<file path=docMetadata/LabelInfo.xml><?xml version="1.0" encoding="utf-8"?>
<clbl:labelList xmlns:clbl="http://schemas.microsoft.com/office/2020/mipLabelMetadata">
  <clbl:label id="{a066d3d5-cecf-4f8d-b55a-f2541e70f9d8}" enabled="0" method="" siteId="{a066d3d5-cecf-4f8d-b55a-f2541e70f9d8}" removed="1"/>
</clbl:labelList>
</file>

<file path=docProps/app.xml><?xml version="1.0" encoding="utf-8"?>
<Properties xmlns="http://schemas.openxmlformats.org/officeDocument/2006/extended-properties" xmlns:vt="http://schemas.openxmlformats.org/officeDocument/2006/docPropsVTypes">
  <TotalTime>16</TotalTime>
  <Words>2056</Words>
  <Application>Microsoft Office PowerPoint</Application>
  <PresentationFormat>Widescreen</PresentationFormat>
  <Paragraphs>221</Paragraphs>
  <Slides>13</Slides>
  <Notes>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Aptos</vt:lpstr>
      <vt:lpstr>Aptos Display</vt:lpstr>
      <vt:lpstr>Arial</vt:lpstr>
      <vt:lpstr>Century Gothic</vt:lpstr>
      <vt:lpstr>Poppins Medium</vt:lpstr>
      <vt:lpstr>Quicksand</vt:lpstr>
      <vt:lpstr>Quicksand Bold</vt:lpstr>
      <vt:lpstr>Quicksand Book</vt:lpstr>
      <vt:lpstr>Wingdings</vt:lpstr>
      <vt:lpstr>Office Theme</vt:lpstr>
      <vt:lpstr>Custom Design</vt:lpstr>
      <vt:lpstr>XRN5949 – New Priority Consumer Category related to Community Heating</vt:lpstr>
      <vt:lpstr>XRN5949 Change summary</vt:lpstr>
      <vt:lpstr>Priority Consumer AS IS Processes</vt:lpstr>
      <vt:lpstr>XRN5949 TO BE Processes (Enduring)</vt:lpstr>
      <vt:lpstr>XRN5949 TO BE Processes (Enduring)</vt:lpstr>
      <vt:lpstr>XRN5949 Request Process (Enduring)</vt:lpstr>
      <vt:lpstr>XRN5949 Delivery Options</vt:lpstr>
      <vt:lpstr>XRN5949 TO BE Processes (Tactical)</vt:lpstr>
      <vt:lpstr>XRN5949 TO BE Processes (Tactical) cont.</vt:lpstr>
      <vt:lpstr>XRN5949 High Level Solution Summary</vt:lpstr>
      <vt:lpstr>XRN5949 Assumptions, Dependencies, Risks</vt:lpstr>
      <vt:lpstr>XRN5949 Assumptions, Dependencies, Risks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Milner</dc:creator>
  <cp:lastModifiedBy>Simon Harris</cp:lastModifiedBy>
  <cp:revision>2</cp:revision>
  <dcterms:created xsi:type="dcterms:W3CDTF">2025-04-09T09:46:56Z</dcterms:created>
  <dcterms:modified xsi:type="dcterms:W3CDTF">2026-04-09T09:21:51Z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0x010100302497C3D8F507488A9CDD43D440A310</vt:lpwstr>
  </property>
  <property fmtid="{D5CDD505-2E9C-101B-9397-08002B2CF9AE}" pid="3" name="MediaServiceImageTags">
    <vt:lpwstr/>
  </property>
  <property fmtid="{D5CDD505-2E9C-101B-9397-08002B2CF9AE}" pid="4" name="MSIP_Label_7ba314a4-3a68-42fd-be03-38438463b4d8_Enabled">
    <vt:lpwstr>true</vt:lpwstr>
  </property>
  <property fmtid="{D5CDD505-2E9C-101B-9397-08002B2CF9AE}" pid="5" name="MSIP_Label_7ba314a4-3a68-42fd-be03-38438463b4d8_SetDate">
    <vt:lpwstr>2026-04-07T14:00:09Z</vt:lpwstr>
  </property>
  <property fmtid="{D5CDD505-2E9C-101B-9397-08002B2CF9AE}" pid="6" name="MSIP_Label_7ba314a4-3a68-42fd-be03-38438463b4d8_Method">
    <vt:lpwstr>Standard</vt:lpwstr>
  </property>
  <property fmtid="{D5CDD505-2E9C-101B-9397-08002B2CF9AE}" pid="7" name="MSIP_Label_7ba314a4-3a68-42fd-be03-38438463b4d8_Name">
    <vt:lpwstr>Internal</vt:lpwstr>
  </property>
  <property fmtid="{D5CDD505-2E9C-101B-9397-08002B2CF9AE}" pid="8" name="MSIP_Label_7ba314a4-3a68-42fd-be03-38438463b4d8_SiteId">
    <vt:lpwstr>12678707-5ebb-49cb-b71d-ee5825da3c74</vt:lpwstr>
  </property>
  <property fmtid="{D5CDD505-2E9C-101B-9397-08002B2CF9AE}" pid="9" name="MSIP_Label_7ba314a4-3a68-42fd-be03-38438463b4d8_ActionId">
    <vt:lpwstr>1f1f903d-92b6-4702-9294-d9ab94b12b73</vt:lpwstr>
  </property>
  <property fmtid="{D5CDD505-2E9C-101B-9397-08002B2CF9AE}" pid="10" name="MSIP_Label_7ba314a4-3a68-42fd-be03-38438463b4d8_ContentBits">
    <vt:lpwstr>3</vt:lpwstr>
  </property>
  <property fmtid="{D5CDD505-2E9C-101B-9397-08002B2CF9AE}" pid="11" name="MSIP_Label_7ba314a4-3a68-42fd-be03-38438463b4d8_Tag">
    <vt:lpwstr>10, 3, 0, 1</vt:lpwstr>
  </property>
  <property fmtid="{D5CDD505-2E9C-101B-9397-08002B2CF9AE}" pid="12" name="ClassificationContentMarkingFooterLocations">
    <vt:lpwstr>Office Theme:7\Custom Design:8</vt:lpwstr>
  </property>
  <property fmtid="{D5CDD505-2E9C-101B-9397-08002B2CF9AE}" pid="13" name="ClassificationContentMarkingFooterText">
    <vt:lpwstr>Document Classification: Internal</vt:lpwstr>
  </property>
</Properties>
</file>