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sldIdLst>
    <p:sldId id="272" r:id="rId5"/>
    <p:sldId id="289" r:id="rId6"/>
    <p:sldId id="352" r:id="rId7"/>
    <p:sldId id="290" r:id="rId8"/>
    <p:sldId id="343" r:id="rId9"/>
    <p:sldId id="338" r:id="rId10"/>
    <p:sldId id="2147482476" r:id="rId11"/>
    <p:sldId id="291" r:id="rId12"/>
    <p:sldId id="354" r:id="rId13"/>
    <p:sldId id="270" r:id="rId14"/>
    <p:sldId id="307" r:id="rId15"/>
    <p:sldId id="363" r:id="rId16"/>
    <p:sldId id="344" r:id="rId17"/>
    <p:sldId id="358" r:id="rId18"/>
    <p:sldId id="357" r:id="rId19"/>
    <p:sldId id="364" r:id="rId20"/>
    <p:sldId id="368" r:id="rId21"/>
    <p:sldId id="371" r:id="rId22"/>
    <p:sldId id="292" r:id="rId23"/>
    <p:sldId id="2147482489" r:id="rId24"/>
    <p:sldId id="327" r:id="rId25"/>
    <p:sldId id="2147482490" r:id="rId26"/>
    <p:sldId id="2147482491" r:id="rId27"/>
    <p:sldId id="310" r:id="rId28"/>
    <p:sldId id="315" r:id="rId29"/>
    <p:sldId id="314" r:id="rId30"/>
    <p:sldId id="2147482482" r:id="rId31"/>
    <p:sldId id="337" r:id="rId32"/>
    <p:sldId id="910" r:id="rId33"/>
    <p:sldId id="906" r:id="rId34"/>
    <p:sldId id="912" r:id="rId35"/>
    <p:sldId id="913" r:id="rId36"/>
    <p:sldId id="911" r:id="rId37"/>
    <p:sldId id="909" r:id="rId38"/>
    <p:sldId id="353" r:id="rId39"/>
    <p:sldId id="35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hMC" id="{7C071D30-9DCD-4CE9-BB0D-572C6177FE83}">
          <p14:sldIdLst>
            <p14:sldId id="272"/>
            <p14:sldId id="289"/>
            <p14:sldId id="352"/>
            <p14:sldId id="290"/>
            <p14:sldId id="343"/>
            <p14:sldId id="338"/>
            <p14:sldId id="2147482476"/>
            <p14:sldId id="291"/>
            <p14:sldId id="354"/>
            <p14:sldId id="270"/>
            <p14:sldId id="307"/>
            <p14:sldId id="363"/>
            <p14:sldId id="344"/>
            <p14:sldId id="358"/>
            <p14:sldId id="357"/>
            <p14:sldId id="364"/>
            <p14:sldId id="368"/>
            <p14:sldId id="371"/>
            <p14:sldId id="292"/>
            <p14:sldId id="2147482489"/>
            <p14:sldId id="327"/>
            <p14:sldId id="2147482490"/>
            <p14:sldId id="2147482491"/>
            <p14:sldId id="310"/>
            <p14:sldId id="315"/>
            <p14:sldId id="314"/>
            <p14:sldId id="2147482482"/>
            <p14:sldId id="337"/>
            <p14:sldId id="910"/>
            <p14:sldId id="906"/>
            <p14:sldId id="912"/>
            <p14:sldId id="913"/>
            <p14:sldId id="911"/>
            <p14:sldId id="909"/>
            <p14:sldId id="353"/>
            <p14:sldId id="355"/>
          </p14:sldIdLst>
        </p14:section>
      </p14:section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B2B3C3-B66C-B204-7A47-BAD8E28BCC3B}" name="Jaimee LeResche" initials="JL" userId="S::jaimee.leresche@xoserve.com::e065a7d2-d47d-4aa5-a04c-d48643a875d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AFF"/>
    <a:srgbClr val="00BF75"/>
    <a:srgbClr val="212232"/>
    <a:srgbClr val="CCF3E4"/>
    <a:srgbClr val="FCDAEE"/>
    <a:srgbClr val="DEF2FB"/>
    <a:srgbClr val="E1E6FF"/>
    <a:srgbClr val="DFDBFF"/>
    <a:srgbClr val="7FDFBA"/>
    <a:srgbClr val="51D0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7E962C-6CBE-4CD2-9B89-4736479A3E71}" v="16" dt="2026-06-15T10:39:06.521"/>
    <p1510:client id="{DD432AE4-91FE-BE97-E3F6-C51B0E7F947E}" v="1" dt="2026-06-15T10:34:00.633"/>
    <p1510:client id="{FFC382F4-7C32-53F7-0EE1-45D42844EDA4}" v="12" dt="2026-06-15T10:37:13.526"/>
  </p1510:revLst>
</p1510:revInfo>
</file>

<file path=ppt/tableStyles.xml><?xml version="1.0" encoding="utf-8"?>
<a:tblStyleLst xmlns:a="http://schemas.openxmlformats.org/drawingml/2006/main" def="{5C22544A-7EE6-4342-B048-85BDC9FD1C3A}">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299E0B-D53A-43BC-820C-86A8204CE896}" type="datetimeFigureOut">
              <a:rPr lang="en-IN" smtClean="0"/>
              <a:t>15-06-2026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E76836-09D1-484F-AB2E-15C28080EFE9}" type="slidenum">
              <a:rPr lang="en-IN" smtClean="0"/>
              <a:t>‹#›</a:t>
            </a:fld>
            <a:endParaRPr lang="en-IN"/>
          </a:p>
        </p:txBody>
      </p:sp>
    </p:spTree>
    <p:extLst>
      <p:ext uri="{BB962C8B-B14F-4D97-AF65-F5344CB8AC3E}">
        <p14:creationId xmlns:p14="http://schemas.microsoft.com/office/powerpoint/2010/main" val="2032409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8E76836-09D1-484F-AB2E-15C28080EFE9}" type="slidenum">
              <a:rPr lang="en-IN" smtClean="0"/>
              <a:t>11</a:t>
            </a:fld>
            <a:endParaRPr lang="en-IN"/>
          </a:p>
        </p:txBody>
      </p:sp>
    </p:spTree>
    <p:extLst>
      <p:ext uri="{BB962C8B-B14F-4D97-AF65-F5344CB8AC3E}">
        <p14:creationId xmlns:p14="http://schemas.microsoft.com/office/powerpoint/2010/main" val="1543462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8880B-9DCE-6057-62F9-C93035CDEF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B75262-416F-63D1-58DB-63A48F4AC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27470D-B81B-2496-BDF0-A8080CD3ED0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16E756A-58C2-3D06-A305-8A77466A8709}"/>
              </a:ext>
            </a:extLst>
          </p:cNvPr>
          <p:cNvSpPr>
            <a:spLocks noGrp="1"/>
          </p:cNvSpPr>
          <p:nvPr>
            <p:ph type="sldNum" sz="quarter" idx="5"/>
          </p:nvPr>
        </p:nvSpPr>
        <p:spPr/>
        <p:txBody>
          <a:bodyPr/>
          <a:lstStyle/>
          <a:p>
            <a:fld id="{58E76836-09D1-484F-AB2E-15C28080EFE9}" type="slidenum">
              <a:rPr lang="en-IN" smtClean="0"/>
              <a:t>12</a:t>
            </a:fld>
            <a:endParaRPr lang="en-IN"/>
          </a:p>
        </p:txBody>
      </p:sp>
    </p:spTree>
    <p:extLst>
      <p:ext uri="{BB962C8B-B14F-4D97-AF65-F5344CB8AC3E}">
        <p14:creationId xmlns:p14="http://schemas.microsoft.com/office/powerpoint/2010/main" val="3628658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DB5EB-F797-D743-3DC7-E32C0C627A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BB9A79-5208-B140-417F-2ADF117AA5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F79DF0-89A0-993E-414E-CC563C1B196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1FE81A3-CE73-E9A7-0CA2-AAE89FE84083}"/>
              </a:ext>
            </a:extLst>
          </p:cNvPr>
          <p:cNvSpPr>
            <a:spLocks noGrp="1"/>
          </p:cNvSpPr>
          <p:nvPr>
            <p:ph type="sldNum" sz="quarter" idx="5"/>
          </p:nvPr>
        </p:nvSpPr>
        <p:spPr/>
        <p:txBody>
          <a:bodyPr/>
          <a:lstStyle/>
          <a:p>
            <a:fld id="{58E76836-09D1-484F-AB2E-15C28080EFE9}" type="slidenum">
              <a:rPr lang="en-IN" smtClean="0"/>
              <a:t>16</a:t>
            </a:fld>
            <a:endParaRPr lang="en-IN"/>
          </a:p>
        </p:txBody>
      </p:sp>
    </p:spTree>
    <p:extLst>
      <p:ext uri="{BB962C8B-B14F-4D97-AF65-F5344CB8AC3E}">
        <p14:creationId xmlns:p14="http://schemas.microsoft.com/office/powerpoint/2010/main" val="1915114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CBF0A-7A31-5991-A8FF-AD18444BAD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D24F4-034F-C125-1BA2-739F4FC387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6B9C45-AD74-225E-9D9D-320413927E5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5581DC4-DB26-39DB-4B2D-5EF1EB7310CF}"/>
              </a:ext>
            </a:extLst>
          </p:cNvPr>
          <p:cNvSpPr>
            <a:spLocks noGrp="1"/>
          </p:cNvSpPr>
          <p:nvPr>
            <p:ph type="sldNum" sz="quarter" idx="5"/>
          </p:nvPr>
        </p:nvSpPr>
        <p:spPr/>
        <p:txBody>
          <a:bodyPr/>
          <a:lstStyle/>
          <a:p>
            <a:fld id="{58E76836-09D1-484F-AB2E-15C28080EFE9}" type="slidenum">
              <a:rPr lang="en-IN" smtClean="0"/>
              <a:t>17</a:t>
            </a:fld>
            <a:endParaRPr lang="en-IN"/>
          </a:p>
        </p:txBody>
      </p:sp>
    </p:spTree>
    <p:extLst>
      <p:ext uri="{BB962C8B-B14F-4D97-AF65-F5344CB8AC3E}">
        <p14:creationId xmlns:p14="http://schemas.microsoft.com/office/powerpoint/2010/main" val="1814869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1B2D9-17F1-ABC6-C40F-8BC70B868F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579FE-7307-8E26-07C1-0506A1C583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B8709D-07F5-57E3-66A3-505DB7FD4E6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0D63157-DCB9-EE4C-7509-0DE74C7C716B}"/>
              </a:ext>
            </a:extLst>
          </p:cNvPr>
          <p:cNvSpPr>
            <a:spLocks noGrp="1"/>
          </p:cNvSpPr>
          <p:nvPr>
            <p:ph type="sldNum" sz="quarter" idx="5"/>
          </p:nvPr>
        </p:nvSpPr>
        <p:spPr/>
        <p:txBody>
          <a:bodyPr/>
          <a:lstStyle/>
          <a:p>
            <a:fld id="{58E76836-09D1-484F-AB2E-15C28080EFE9}" type="slidenum">
              <a:rPr lang="en-IN" smtClean="0"/>
              <a:t>18</a:t>
            </a:fld>
            <a:endParaRPr lang="en-IN"/>
          </a:p>
        </p:txBody>
      </p:sp>
    </p:spTree>
    <p:extLst>
      <p:ext uri="{BB962C8B-B14F-4D97-AF65-F5344CB8AC3E}">
        <p14:creationId xmlns:p14="http://schemas.microsoft.com/office/powerpoint/2010/main" val="1654622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microsoft.com/office/2007/relationships/hdphoto" Target="../media/hdphoto4.wdp"/></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microsoft.com/office/2007/relationships/hdphoto" Target="../media/hdphoto5.wdp"/></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7.wdp"/></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8.wdp"/></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9.wdp"/></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1.xml"/><Relationship Id="rId4" Type="http://schemas.microsoft.com/office/2007/relationships/hdphoto" Target="../media/hdphoto10.wdp"/></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1.xml"/><Relationship Id="rId4" Type="http://schemas.microsoft.com/office/2007/relationships/hdphoto" Target="../media/hdphoto11.wdp"/></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1.xml"/><Relationship Id="rId4" Type="http://schemas.microsoft.com/office/2007/relationships/hdphoto" Target="../media/hdphoto12.wdp"/></Relationships>
</file>

<file path=ppt/slideLayouts/_rels/slideLayout3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Version 1">
    <p:spTree>
      <p:nvGrpSpPr>
        <p:cNvPr id="1" name=""/>
        <p:cNvGrpSpPr/>
        <p:nvPr/>
      </p:nvGrpSpPr>
      <p:grpSpPr>
        <a:xfrm>
          <a:off x="0" y="0"/>
          <a:ext cx="0" cy="0"/>
          <a:chOff x="0" y="0"/>
          <a:chExt cx="0" cy="0"/>
        </a:xfrm>
      </p:grpSpPr>
      <p:pic>
        <p:nvPicPr>
          <p:cNvPr id="7" name="Picture 6" descr="A blurry image of a road&#10;&#10;AI-generated content may be incorrect.">
            <a:extLst>
              <a:ext uri="{FF2B5EF4-FFF2-40B4-BE49-F238E27FC236}">
                <a16:creationId xmlns:a16="http://schemas.microsoft.com/office/drawing/2014/main" id="{CD482BF7-9B1E-2469-9D2B-3F8173A3F5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F23D96EB-A41F-A9FF-A082-79BEC0FE01D7}"/>
              </a:ext>
            </a:extLst>
          </p:cNvPr>
          <p:cNvSpPr>
            <a:spLocks noGrp="1"/>
          </p:cNvSpPr>
          <p:nvPr>
            <p:ph type="ctrTitle" hasCustomPrompt="1"/>
          </p:nvPr>
        </p:nvSpPr>
        <p:spPr>
          <a:xfrm>
            <a:off x="1524000" y="3323461"/>
            <a:ext cx="9144000" cy="696898"/>
          </a:xfrm>
        </p:spPr>
        <p:txBody>
          <a:bodyPr anchor="ctr">
            <a:normAutofit/>
          </a:bodyPr>
          <a:lstStyle>
            <a:lvl1pPr algn="ctr">
              <a:lnSpc>
                <a:spcPct val="100000"/>
              </a:lnSpc>
              <a:spcBef>
                <a:spcPts val="0"/>
              </a:spcBef>
              <a:defRPr sz="4000">
                <a:solidFill>
                  <a:schemeClr val="bg1"/>
                </a:solidFill>
              </a:defRPr>
            </a:lvl1pPr>
          </a:lstStyle>
          <a:p>
            <a:r>
              <a:rPr lang="en-US"/>
              <a:t>Click to Add Headline</a:t>
            </a:r>
          </a:p>
        </p:txBody>
      </p:sp>
      <p:sp>
        <p:nvSpPr>
          <p:cNvPr id="3" name="Subtitle 2">
            <a:extLst>
              <a:ext uri="{FF2B5EF4-FFF2-40B4-BE49-F238E27FC236}">
                <a16:creationId xmlns:a16="http://schemas.microsoft.com/office/drawing/2014/main" id="{054FDBEB-5981-CA9F-2CF7-AC63E830B1F3}"/>
              </a:ext>
            </a:extLst>
          </p:cNvPr>
          <p:cNvSpPr>
            <a:spLocks noGrp="1"/>
          </p:cNvSpPr>
          <p:nvPr>
            <p:ph type="subTitle" idx="1" hasCustomPrompt="1"/>
          </p:nvPr>
        </p:nvSpPr>
        <p:spPr>
          <a:xfrm>
            <a:off x="1524000" y="4104385"/>
            <a:ext cx="9144000" cy="449101"/>
          </a:xfrm>
        </p:spPr>
        <p:txBody>
          <a:bodyPr anchor="ctr">
            <a:normAutofit/>
          </a:bodyPr>
          <a:lstStyle>
            <a:lvl1pPr marL="0" indent="0" algn="ctr">
              <a:lnSpc>
                <a:spcPct val="100000"/>
              </a:lnSpc>
              <a:spcBef>
                <a:spcPts val="0"/>
              </a:spcBef>
              <a:buNone/>
              <a:defRPr sz="2000" b="1" spc="300">
                <a:solidFill>
                  <a:srgbClr val="57BAE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 Headline</a:t>
            </a:r>
            <a:endParaRPr lang="en-US"/>
          </a:p>
        </p:txBody>
      </p:sp>
      <p:sp>
        <p:nvSpPr>
          <p:cNvPr id="5" name="Footer Placeholder 4">
            <a:extLst>
              <a:ext uri="{FF2B5EF4-FFF2-40B4-BE49-F238E27FC236}">
                <a16:creationId xmlns:a16="http://schemas.microsoft.com/office/drawing/2014/main" id="{58E3123E-0EA5-45AD-C92D-F754BB5E2183}"/>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8" name="Picture 7" descr="A white letter on a black background&#10;&#10;AI-generated content may be incorrect.">
            <a:extLst>
              <a:ext uri="{FF2B5EF4-FFF2-40B4-BE49-F238E27FC236}">
                <a16:creationId xmlns:a16="http://schemas.microsoft.com/office/drawing/2014/main" id="{FE924881-6BF5-6BAD-F638-AD675820EE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96587" y="1783526"/>
            <a:ext cx="6998826" cy="1159180"/>
          </a:xfrm>
          <a:prstGeom prst="rect">
            <a:avLst/>
          </a:prstGeom>
        </p:spPr>
      </p:pic>
      <p:sp>
        <p:nvSpPr>
          <p:cNvPr id="9" name="Date Placeholder 1">
            <a:extLst>
              <a:ext uri="{FF2B5EF4-FFF2-40B4-BE49-F238E27FC236}">
                <a16:creationId xmlns:a16="http://schemas.microsoft.com/office/drawing/2014/main" id="{9265C66E-ECE2-B3FE-5284-F16C5E778622}"/>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615898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40" name="Text Placeholder 29">
            <a:extLst>
              <a:ext uri="{FF2B5EF4-FFF2-40B4-BE49-F238E27FC236}">
                <a16:creationId xmlns:a16="http://schemas.microsoft.com/office/drawing/2014/main" id="{2A8EDB84-0A65-30B6-7233-C1800238786B}"/>
              </a:ext>
            </a:extLst>
          </p:cNvPr>
          <p:cNvSpPr>
            <a:spLocks noGrp="1"/>
          </p:cNvSpPr>
          <p:nvPr>
            <p:ph type="body" sz="quarter" idx="14" hasCustomPrompt="1"/>
          </p:nvPr>
        </p:nvSpPr>
        <p:spPr>
          <a:xfrm>
            <a:off x="1095271" y="1223698"/>
            <a:ext cx="4634198" cy="4709249"/>
          </a:xfrm>
        </p:spPr>
        <p:txBody>
          <a:bodyPr anchor="t">
            <a:normAutofit/>
          </a:bodyPr>
          <a:lstStyle>
            <a:lvl1pPr>
              <a:lnSpc>
                <a:spcPct val="100000"/>
              </a:lnSpc>
              <a:spcBef>
                <a:spcPts val="0"/>
              </a:spcBef>
              <a:defRPr sz="1600" b="0">
                <a:solidFill>
                  <a:schemeClr val="tx1">
                    <a:lumMod val="75000"/>
                    <a:lumOff val="25000"/>
                  </a:schemeClr>
                </a:solidFill>
                <a:latin typeface="+mn-lt"/>
              </a:defRPr>
            </a:lvl1pPr>
          </a:lstStyle>
          <a:p>
            <a:pPr lvl="0"/>
            <a:r>
              <a:rPr lang="en-US"/>
              <a:t>Text Here</a:t>
            </a:r>
          </a:p>
        </p:txBody>
      </p:sp>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rmAutofit/>
          </a:bodyPr>
          <a:lstStyle>
            <a:lvl1pPr>
              <a:defRPr sz="4000"/>
            </a:lvl1pPr>
          </a:lstStyle>
          <a:p>
            <a:r>
              <a:rPr lang="en-GB"/>
              <a:t>Click to edit Master title style</a:t>
            </a:r>
            <a:endParaRPr lang="en-US"/>
          </a:p>
        </p:txBody>
      </p:sp>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3" name="Picture Placeholder 12">
            <a:extLst>
              <a:ext uri="{FF2B5EF4-FFF2-40B4-BE49-F238E27FC236}">
                <a16:creationId xmlns:a16="http://schemas.microsoft.com/office/drawing/2014/main" id="{D8B887A3-3393-0334-E6A6-56A6A8279601}"/>
              </a:ext>
            </a:extLst>
          </p:cNvPr>
          <p:cNvSpPr>
            <a:spLocks noGrp="1"/>
          </p:cNvSpPr>
          <p:nvPr>
            <p:ph type="pic" sz="quarter" idx="15"/>
          </p:nvPr>
        </p:nvSpPr>
        <p:spPr>
          <a:xfrm>
            <a:off x="5914662" y="1223699"/>
            <a:ext cx="5815222" cy="4709249"/>
          </a:xfrm>
          <a:custGeom>
            <a:avLst/>
            <a:gdLst>
              <a:gd name="connsiteX0" fmla="*/ 196564 w 5988732"/>
              <a:gd name="connsiteY0" fmla="*/ 0 h 4709249"/>
              <a:gd name="connsiteX1" fmla="*/ 5792168 w 5988732"/>
              <a:gd name="connsiteY1" fmla="*/ 0 h 4709249"/>
              <a:gd name="connsiteX2" fmla="*/ 5988732 w 5988732"/>
              <a:gd name="connsiteY2" fmla="*/ 196564 h 4709249"/>
              <a:gd name="connsiteX3" fmla="*/ 5988732 w 5988732"/>
              <a:gd name="connsiteY3" fmla="*/ 4512685 h 4709249"/>
              <a:gd name="connsiteX4" fmla="*/ 5792168 w 5988732"/>
              <a:gd name="connsiteY4" fmla="*/ 4709249 h 4709249"/>
              <a:gd name="connsiteX5" fmla="*/ 196564 w 5988732"/>
              <a:gd name="connsiteY5" fmla="*/ 4709249 h 4709249"/>
              <a:gd name="connsiteX6" fmla="*/ 0 w 5988732"/>
              <a:gd name="connsiteY6" fmla="*/ 4512685 h 4709249"/>
              <a:gd name="connsiteX7" fmla="*/ 0 w 5988732"/>
              <a:gd name="connsiteY7" fmla="*/ 196564 h 4709249"/>
              <a:gd name="connsiteX8" fmla="*/ 196564 w 5988732"/>
              <a:gd name="connsiteY8" fmla="*/ 0 h 47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8732" h="4709249">
                <a:moveTo>
                  <a:pt x="196564" y="0"/>
                </a:moveTo>
                <a:lnTo>
                  <a:pt x="5792168" y="0"/>
                </a:lnTo>
                <a:cubicBezTo>
                  <a:pt x="5900727" y="0"/>
                  <a:pt x="5988732" y="88005"/>
                  <a:pt x="5988732" y="196564"/>
                </a:cubicBezTo>
                <a:lnTo>
                  <a:pt x="5988732" y="4512685"/>
                </a:lnTo>
                <a:cubicBezTo>
                  <a:pt x="5988732" y="4621244"/>
                  <a:pt x="5900727" y="4709249"/>
                  <a:pt x="5792168" y="4709249"/>
                </a:cubicBezTo>
                <a:lnTo>
                  <a:pt x="196564" y="4709249"/>
                </a:lnTo>
                <a:cubicBezTo>
                  <a:pt x="88005" y="4709249"/>
                  <a:pt x="0" y="4621244"/>
                  <a:pt x="0" y="4512685"/>
                </a:cubicBezTo>
                <a:lnTo>
                  <a:pt x="0" y="196564"/>
                </a:lnTo>
                <a:cubicBezTo>
                  <a:pt x="0" y="88005"/>
                  <a:pt x="88005" y="0"/>
                  <a:pt x="196564" y="0"/>
                </a:cubicBezTo>
                <a:close/>
              </a:path>
            </a:pathLst>
          </a:custGeom>
        </p:spPr>
        <p:txBody>
          <a:bodyPr wrap="square">
            <a:noAutofit/>
          </a:bodyPr>
          <a:lstStyle/>
          <a:p>
            <a:endParaRPr lang="en-IN"/>
          </a:p>
        </p:txBody>
      </p:sp>
      <p:sp>
        <p:nvSpPr>
          <p:cNvPr id="2" name="Date Placeholder 1">
            <a:extLst>
              <a:ext uri="{FF2B5EF4-FFF2-40B4-BE49-F238E27FC236}">
                <a16:creationId xmlns:a16="http://schemas.microsoft.com/office/drawing/2014/main" id="{0C41F33D-AE03-3B9A-85AC-95EF57312EF1}"/>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2028299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lvl1pPr>
          </a:lstStyle>
          <a:p>
            <a:r>
              <a:rPr lang="en-GB"/>
              <a:t>Click to edit Master title style</a:t>
            </a:r>
            <a:endParaRPr lang="en-US"/>
          </a:p>
        </p:txBody>
      </p:sp>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graphicFrame>
        <p:nvGraphicFramePr>
          <p:cNvPr id="2" name="Table Placeholder 3">
            <a:extLst>
              <a:ext uri="{FF2B5EF4-FFF2-40B4-BE49-F238E27FC236}">
                <a16:creationId xmlns:a16="http://schemas.microsoft.com/office/drawing/2014/main" id="{1BEF5D29-1846-A4D5-B6CD-D3E88DF7635D}"/>
              </a:ext>
            </a:extLst>
          </p:cNvPr>
          <p:cNvGraphicFramePr>
            <a:graphicFrameLocks/>
          </p:cNvGraphicFramePr>
          <p:nvPr userDrawn="1">
            <p:extLst>
              <p:ext uri="{D42A27DB-BD31-4B8C-83A1-F6EECF244321}">
                <p14:modId xmlns:p14="http://schemas.microsoft.com/office/powerpoint/2010/main" val="476604369"/>
              </p:ext>
            </p:extLst>
          </p:nvPr>
        </p:nvGraphicFramePr>
        <p:xfrm>
          <a:off x="398433" y="1377190"/>
          <a:ext cx="5314108" cy="2132925"/>
        </p:xfrm>
        <a:graphic>
          <a:graphicData uri="http://schemas.openxmlformats.org/drawingml/2006/table">
            <a:tbl>
              <a:tblPr firstRow="1" bandRow="1">
                <a:tableStyleId>{7E9639D4-E3E2-4D34-9284-5A2195B3D0D7}</a:tableStyleId>
              </a:tblPr>
              <a:tblGrid>
                <a:gridCol w="1935059">
                  <a:extLst>
                    <a:ext uri="{9D8B030D-6E8A-4147-A177-3AD203B41FA5}">
                      <a16:colId xmlns:a16="http://schemas.microsoft.com/office/drawing/2014/main" val="130956065"/>
                    </a:ext>
                  </a:extLst>
                </a:gridCol>
                <a:gridCol w="1071095">
                  <a:extLst>
                    <a:ext uri="{9D8B030D-6E8A-4147-A177-3AD203B41FA5}">
                      <a16:colId xmlns:a16="http://schemas.microsoft.com/office/drawing/2014/main" val="2749965458"/>
                    </a:ext>
                  </a:extLst>
                </a:gridCol>
                <a:gridCol w="1173103">
                  <a:extLst>
                    <a:ext uri="{9D8B030D-6E8A-4147-A177-3AD203B41FA5}">
                      <a16:colId xmlns:a16="http://schemas.microsoft.com/office/drawing/2014/main" val="2116711163"/>
                    </a:ext>
                  </a:extLst>
                </a:gridCol>
                <a:gridCol w="1134851">
                  <a:extLst>
                    <a:ext uri="{9D8B030D-6E8A-4147-A177-3AD203B41FA5}">
                      <a16:colId xmlns:a16="http://schemas.microsoft.com/office/drawing/2014/main" val="1186885001"/>
                    </a:ext>
                  </a:extLst>
                </a:gridCol>
              </a:tblGrid>
              <a:tr h="328828">
                <a:tc>
                  <a:txBody>
                    <a:bodyPr/>
                    <a:lstStyle/>
                    <a:p>
                      <a:pPr algn="ctr"/>
                      <a:r>
                        <a:rPr lang="en-US" sz="1200">
                          <a:solidFill>
                            <a:srgbClr val="222233"/>
                          </a:solidFill>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7BAE5"/>
                    </a:solidFill>
                  </a:tcPr>
                </a:tc>
                <a:tc>
                  <a:txBody>
                    <a:bodyPr/>
                    <a:lstStyle/>
                    <a:p>
                      <a:pPr algn="ctr"/>
                      <a:r>
                        <a:rPr lang="en-US" sz="1200">
                          <a:solidFill>
                            <a:srgbClr val="222233"/>
                          </a:solidFill>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7BAE5"/>
                    </a:solidFill>
                  </a:tcPr>
                </a:tc>
                <a:tc>
                  <a:txBody>
                    <a:bodyPr/>
                    <a:lstStyle/>
                    <a:p>
                      <a:pPr algn="ctr"/>
                      <a:r>
                        <a:rPr lang="en-US" sz="1200">
                          <a:solidFill>
                            <a:srgbClr val="222233"/>
                          </a:solidFill>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7BAE5"/>
                    </a:solidFill>
                  </a:tcPr>
                </a:tc>
                <a:tc>
                  <a:txBody>
                    <a:bodyPr/>
                    <a:lstStyle/>
                    <a:p>
                      <a:pPr algn="ctr"/>
                      <a:r>
                        <a:rPr lang="en-US" sz="1200">
                          <a:solidFill>
                            <a:srgbClr val="222233"/>
                          </a:solidFill>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7BAE5"/>
                    </a:solidFill>
                  </a:tcPr>
                </a:tc>
                <a:extLst>
                  <a:ext uri="{0D108BD9-81ED-4DB2-BD59-A6C34878D82A}">
                    <a16:rowId xmlns:a16="http://schemas.microsoft.com/office/drawing/2014/main" val="3741017008"/>
                  </a:ext>
                </a:extLst>
              </a:tr>
              <a:tr h="331530">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351373">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385229">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800,000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+25%</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341452">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40%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36%</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394513">
                <a:tc>
                  <a:txBody>
                    <a:bodyPr/>
                    <a:lstStyle/>
                    <a:p>
                      <a:pPr algn="ctr"/>
                      <a:r>
                        <a:rPr lang="en-US" sz="1200">
                          <a:solidFill>
                            <a:srgbClr val="222233"/>
                          </a:solidFill>
                          <a:latin typeface="Quicksand" panose="02070303000000060000" pitchFamily="18" charset="77"/>
                        </a:rPr>
                        <a:t>Row result</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5,000,000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4,500,000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+11%</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extLst>
                  <a:ext uri="{0D108BD9-81ED-4DB2-BD59-A6C34878D82A}">
                    <a16:rowId xmlns:a16="http://schemas.microsoft.com/office/drawing/2014/main" val="1918266800"/>
                  </a:ext>
                </a:extLst>
              </a:tr>
            </a:tbl>
          </a:graphicData>
        </a:graphic>
      </p:graphicFrame>
      <p:graphicFrame>
        <p:nvGraphicFramePr>
          <p:cNvPr id="3" name="Table Placeholder 3">
            <a:extLst>
              <a:ext uri="{FF2B5EF4-FFF2-40B4-BE49-F238E27FC236}">
                <a16:creationId xmlns:a16="http://schemas.microsoft.com/office/drawing/2014/main" id="{FC7F4F34-8DC4-2F61-A832-70433F607CD2}"/>
              </a:ext>
            </a:extLst>
          </p:cNvPr>
          <p:cNvGraphicFramePr>
            <a:graphicFrameLocks/>
          </p:cNvGraphicFramePr>
          <p:nvPr userDrawn="1">
            <p:extLst>
              <p:ext uri="{D42A27DB-BD31-4B8C-83A1-F6EECF244321}">
                <p14:modId xmlns:p14="http://schemas.microsoft.com/office/powerpoint/2010/main" val="2619107503"/>
              </p:ext>
            </p:extLst>
          </p:nvPr>
        </p:nvGraphicFramePr>
        <p:xfrm>
          <a:off x="5987845" y="1377189"/>
          <a:ext cx="5805721" cy="2132924"/>
        </p:xfrm>
        <a:graphic>
          <a:graphicData uri="http://schemas.openxmlformats.org/drawingml/2006/table">
            <a:tbl>
              <a:tblPr firstRow="1" bandRow="1">
                <a:tableStyleId>{7E9639D4-E3E2-4D34-9284-5A2195B3D0D7}</a:tableStyleId>
              </a:tblPr>
              <a:tblGrid>
                <a:gridCol w="2114072">
                  <a:extLst>
                    <a:ext uri="{9D8B030D-6E8A-4147-A177-3AD203B41FA5}">
                      <a16:colId xmlns:a16="http://schemas.microsoft.com/office/drawing/2014/main" val="130956065"/>
                    </a:ext>
                  </a:extLst>
                </a:gridCol>
                <a:gridCol w="1170184">
                  <a:extLst>
                    <a:ext uri="{9D8B030D-6E8A-4147-A177-3AD203B41FA5}">
                      <a16:colId xmlns:a16="http://schemas.microsoft.com/office/drawing/2014/main" val="2749965458"/>
                    </a:ext>
                  </a:extLst>
                </a:gridCol>
                <a:gridCol w="1281628">
                  <a:extLst>
                    <a:ext uri="{9D8B030D-6E8A-4147-A177-3AD203B41FA5}">
                      <a16:colId xmlns:a16="http://schemas.microsoft.com/office/drawing/2014/main" val="2116711163"/>
                    </a:ext>
                  </a:extLst>
                </a:gridCol>
                <a:gridCol w="1239837">
                  <a:extLst>
                    <a:ext uri="{9D8B030D-6E8A-4147-A177-3AD203B41FA5}">
                      <a16:colId xmlns:a16="http://schemas.microsoft.com/office/drawing/2014/main" val="1186885001"/>
                    </a:ext>
                  </a:extLst>
                </a:gridCol>
              </a:tblGrid>
              <a:tr h="328828">
                <a:tc>
                  <a:txBody>
                    <a:bodyPr/>
                    <a:lstStyle/>
                    <a:p>
                      <a:pPr algn="ctr"/>
                      <a:r>
                        <a:rPr lang="en-US" sz="1200">
                          <a:solidFill>
                            <a:schemeClr val="bg1"/>
                          </a:solidFill>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41017008"/>
                  </a:ext>
                </a:extLst>
              </a:tr>
              <a:tr h="331530">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351373">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385229">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800,000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+25%</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341451">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40%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36%</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394513">
                <a:tc>
                  <a:txBody>
                    <a:bodyPr/>
                    <a:lstStyle/>
                    <a:p>
                      <a:pPr algn="ctr"/>
                      <a:r>
                        <a:rPr lang="en-US" sz="1200">
                          <a:solidFill>
                            <a:srgbClr val="222233"/>
                          </a:solidFill>
                          <a:latin typeface="Quicksand" panose="02070303000000060000" pitchFamily="18" charset="77"/>
                        </a:rPr>
                        <a:t>Row result</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5,000,000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4,500,000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+11%</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extLst>
                  <a:ext uri="{0D108BD9-81ED-4DB2-BD59-A6C34878D82A}">
                    <a16:rowId xmlns:a16="http://schemas.microsoft.com/office/drawing/2014/main" val="1918266800"/>
                  </a:ext>
                </a:extLst>
              </a:tr>
            </a:tbl>
          </a:graphicData>
        </a:graphic>
      </p:graphicFrame>
      <p:graphicFrame>
        <p:nvGraphicFramePr>
          <p:cNvPr id="4" name="Table Placeholder 3">
            <a:extLst>
              <a:ext uri="{FF2B5EF4-FFF2-40B4-BE49-F238E27FC236}">
                <a16:creationId xmlns:a16="http://schemas.microsoft.com/office/drawing/2014/main" id="{8C330663-8485-E2DF-8A0A-E1746FF8255C}"/>
              </a:ext>
            </a:extLst>
          </p:cNvPr>
          <p:cNvGraphicFramePr>
            <a:graphicFrameLocks/>
          </p:cNvGraphicFramePr>
          <p:nvPr userDrawn="1">
            <p:extLst>
              <p:ext uri="{D42A27DB-BD31-4B8C-83A1-F6EECF244321}">
                <p14:modId xmlns:p14="http://schemas.microsoft.com/office/powerpoint/2010/main" val="4080314668"/>
              </p:ext>
            </p:extLst>
          </p:nvPr>
        </p:nvGraphicFramePr>
        <p:xfrm>
          <a:off x="398433" y="3843816"/>
          <a:ext cx="5314108" cy="2006379"/>
        </p:xfrm>
        <a:graphic>
          <a:graphicData uri="http://schemas.openxmlformats.org/drawingml/2006/table">
            <a:tbl>
              <a:tblPr firstRow="1" bandRow="1">
                <a:tableStyleId>{7E9639D4-E3E2-4D34-9284-5A2195B3D0D7}</a:tableStyleId>
              </a:tblPr>
              <a:tblGrid>
                <a:gridCol w="1935059">
                  <a:extLst>
                    <a:ext uri="{9D8B030D-6E8A-4147-A177-3AD203B41FA5}">
                      <a16:colId xmlns:a16="http://schemas.microsoft.com/office/drawing/2014/main" val="130956065"/>
                    </a:ext>
                  </a:extLst>
                </a:gridCol>
                <a:gridCol w="1071095">
                  <a:extLst>
                    <a:ext uri="{9D8B030D-6E8A-4147-A177-3AD203B41FA5}">
                      <a16:colId xmlns:a16="http://schemas.microsoft.com/office/drawing/2014/main" val="2749965458"/>
                    </a:ext>
                  </a:extLst>
                </a:gridCol>
                <a:gridCol w="1173103">
                  <a:extLst>
                    <a:ext uri="{9D8B030D-6E8A-4147-A177-3AD203B41FA5}">
                      <a16:colId xmlns:a16="http://schemas.microsoft.com/office/drawing/2014/main" val="2116711163"/>
                    </a:ext>
                  </a:extLst>
                </a:gridCol>
                <a:gridCol w="1134851">
                  <a:extLst>
                    <a:ext uri="{9D8B030D-6E8A-4147-A177-3AD203B41FA5}">
                      <a16:colId xmlns:a16="http://schemas.microsoft.com/office/drawing/2014/main" val="1186885001"/>
                    </a:ext>
                  </a:extLst>
                </a:gridCol>
              </a:tblGrid>
              <a:tr h="309319">
                <a:tc>
                  <a:txBody>
                    <a:bodyPr/>
                    <a:lstStyle/>
                    <a:p>
                      <a:pPr algn="ctr"/>
                      <a:r>
                        <a:rPr lang="en-US" sz="1200">
                          <a:solidFill>
                            <a:schemeClr val="bg1"/>
                          </a:solidFill>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EE45AC"/>
                    </a:solidFill>
                  </a:tcPr>
                </a:tc>
                <a:tc>
                  <a:txBody>
                    <a:bodyPr/>
                    <a:lstStyle/>
                    <a:p>
                      <a:pPr algn="ctr"/>
                      <a:r>
                        <a:rPr lang="en-US" sz="1200">
                          <a:solidFill>
                            <a:schemeClr val="bg1"/>
                          </a:solidFill>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EE45AC"/>
                    </a:solidFill>
                  </a:tcPr>
                </a:tc>
                <a:tc>
                  <a:txBody>
                    <a:bodyPr/>
                    <a:lstStyle/>
                    <a:p>
                      <a:pPr algn="ctr"/>
                      <a:r>
                        <a:rPr lang="en-US" sz="1200">
                          <a:solidFill>
                            <a:schemeClr val="bg1"/>
                          </a:solidFill>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EE45AC"/>
                    </a:solidFill>
                  </a:tcPr>
                </a:tc>
                <a:tc>
                  <a:txBody>
                    <a:bodyPr/>
                    <a:lstStyle/>
                    <a:p>
                      <a:pPr algn="ctr"/>
                      <a:r>
                        <a:rPr lang="en-US" sz="1200">
                          <a:solidFill>
                            <a:schemeClr val="bg1"/>
                          </a:solidFill>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EE45AC"/>
                    </a:solidFill>
                  </a:tcPr>
                </a:tc>
                <a:extLst>
                  <a:ext uri="{0D108BD9-81ED-4DB2-BD59-A6C34878D82A}">
                    <a16:rowId xmlns:a16="http://schemas.microsoft.com/office/drawing/2014/main" val="3741017008"/>
                  </a:ext>
                </a:extLst>
              </a:tr>
              <a:tr h="311860">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330526">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362374">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800,000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+25%</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321193">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40%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36%</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371107">
                <a:tc>
                  <a:txBody>
                    <a:bodyPr/>
                    <a:lstStyle/>
                    <a:p>
                      <a:pPr algn="ctr"/>
                      <a:r>
                        <a:rPr lang="en-US" sz="1200">
                          <a:solidFill>
                            <a:srgbClr val="222233"/>
                          </a:solidFill>
                          <a:latin typeface="Quicksand" panose="02070303000000060000" pitchFamily="18" charset="77"/>
                        </a:rPr>
                        <a:t>Row result</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5,000,000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4,500,000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+11%</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extLst>
                  <a:ext uri="{0D108BD9-81ED-4DB2-BD59-A6C34878D82A}">
                    <a16:rowId xmlns:a16="http://schemas.microsoft.com/office/drawing/2014/main" val="1918266800"/>
                  </a:ext>
                </a:extLst>
              </a:tr>
            </a:tbl>
          </a:graphicData>
        </a:graphic>
      </p:graphicFrame>
      <p:graphicFrame>
        <p:nvGraphicFramePr>
          <p:cNvPr id="9" name="Table Placeholder 3">
            <a:extLst>
              <a:ext uri="{FF2B5EF4-FFF2-40B4-BE49-F238E27FC236}">
                <a16:creationId xmlns:a16="http://schemas.microsoft.com/office/drawing/2014/main" id="{D7083553-258D-4A49-E44F-A6387CA481F0}"/>
              </a:ext>
            </a:extLst>
          </p:cNvPr>
          <p:cNvGraphicFramePr>
            <a:graphicFrameLocks/>
          </p:cNvGraphicFramePr>
          <p:nvPr userDrawn="1">
            <p:extLst>
              <p:ext uri="{D42A27DB-BD31-4B8C-83A1-F6EECF244321}">
                <p14:modId xmlns:p14="http://schemas.microsoft.com/office/powerpoint/2010/main" val="2129321133"/>
              </p:ext>
            </p:extLst>
          </p:nvPr>
        </p:nvGraphicFramePr>
        <p:xfrm>
          <a:off x="5987845" y="3843815"/>
          <a:ext cx="5805721" cy="2006379"/>
        </p:xfrm>
        <a:graphic>
          <a:graphicData uri="http://schemas.openxmlformats.org/drawingml/2006/table">
            <a:tbl>
              <a:tblPr firstRow="1" bandRow="1">
                <a:tableStyleId>{7E9639D4-E3E2-4D34-9284-5A2195B3D0D7}</a:tableStyleId>
              </a:tblPr>
              <a:tblGrid>
                <a:gridCol w="2114072">
                  <a:extLst>
                    <a:ext uri="{9D8B030D-6E8A-4147-A177-3AD203B41FA5}">
                      <a16:colId xmlns:a16="http://schemas.microsoft.com/office/drawing/2014/main" val="130956065"/>
                    </a:ext>
                  </a:extLst>
                </a:gridCol>
                <a:gridCol w="1170184">
                  <a:extLst>
                    <a:ext uri="{9D8B030D-6E8A-4147-A177-3AD203B41FA5}">
                      <a16:colId xmlns:a16="http://schemas.microsoft.com/office/drawing/2014/main" val="2749965458"/>
                    </a:ext>
                  </a:extLst>
                </a:gridCol>
                <a:gridCol w="1281628">
                  <a:extLst>
                    <a:ext uri="{9D8B030D-6E8A-4147-A177-3AD203B41FA5}">
                      <a16:colId xmlns:a16="http://schemas.microsoft.com/office/drawing/2014/main" val="2116711163"/>
                    </a:ext>
                  </a:extLst>
                </a:gridCol>
                <a:gridCol w="1239837">
                  <a:extLst>
                    <a:ext uri="{9D8B030D-6E8A-4147-A177-3AD203B41FA5}">
                      <a16:colId xmlns:a16="http://schemas.microsoft.com/office/drawing/2014/main" val="1186885001"/>
                    </a:ext>
                  </a:extLst>
                </a:gridCol>
              </a:tblGrid>
              <a:tr h="309319">
                <a:tc>
                  <a:txBody>
                    <a:bodyPr/>
                    <a:lstStyle/>
                    <a:p>
                      <a:pPr algn="ctr"/>
                      <a:r>
                        <a:rPr lang="en-US" sz="1200">
                          <a:solidFill>
                            <a:schemeClr val="bg1"/>
                          </a:solidFill>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tx1"/>
                    </a:solidFill>
                  </a:tcPr>
                </a:tc>
                <a:tc>
                  <a:txBody>
                    <a:bodyPr/>
                    <a:lstStyle/>
                    <a:p>
                      <a:pPr algn="ctr"/>
                      <a:r>
                        <a:rPr lang="en-US" sz="1200">
                          <a:solidFill>
                            <a:schemeClr val="bg1"/>
                          </a:solidFill>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tx1"/>
                    </a:solidFill>
                  </a:tcPr>
                </a:tc>
                <a:tc>
                  <a:txBody>
                    <a:bodyPr/>
                    <a:lstStyle/>
                    <a:p>
                      <a:pPr algn="ctr"/>
                      <a:r>
                        <a:rPr lang="en-US" sz="1200">
                          <a:solidFill>
                            <a:schemeClr val="bg1"/>
                          </a:solidFill>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tx1"/>
                    </a:solidFill>
                  </a:tcPr>
                </a:tc>
                <a:tc>
                  <a:txBody>
                    <a:bodyPr/>
                    <a:lstStyle/>
                    <a:p>
                      <a:pPr algn="ctr"/>
                      <a:r>
                        <a:rPr lang="en-US" sz="1200">
                          <a:solidFill>
                            <a:schemeClr val="bg1"/>
                          </a:solidFill>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41017008"/>
                  </a:ext>
                </a:extLst>
              </a:tr>
              <a:tr h="311860">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330526">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362374">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800,000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+25%</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321193">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40%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36%</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371107">
                <a:tc>
                  <a:txBody>
                    <a:bodyPr/>
                    <a:lstStyle/>
                    <a:p>
                      <a:pPr algn="ctr"/>
                      <a:r>
                        <a:rPr lang="en-US" sz="1200">
                          <a:solidFill>
                            <a:srgbClr val="222233"/>
                          </a:solidFill>
                          <a:latin typeface="Quicksand" panose="02070303000000060000" pitchFamily="18" charset="77"/>
                        </a:rPr>
                        <a:t>Row result</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5,000,000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4,500,000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+11%</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extLst>
                  <a:ext uri="{0D108BD9-81ED-4DB2-BD59-A6C34878D82A}">
                    <a16:rowId xmlns:a16="http://schemas.microsoft.com/office/drawing/2014/main" val="1918266800"/>
                  </a:ext>
                </a:extLst>
              </a:tr>
            </a:tbl>
          </a:graphicData>
        </a:graphic>
      </p:graphicFrame>
      <p:sp>
        <p:nvSpPr>
          <p:cNvPr id="10" name="Date Placeholder 1">
            <a:extLst>
              <a:ext uri="{FF2B5EF4-FFF2-40B4-BE49-F238E27FC236}">
                <a16:creationId xmlns:a16="http://schemas.microsoft.com/office/drawing/2014/main" id="{B907ECE0-7B7F-2CB0-8C25-CB34B503FAD0}"/>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024763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lvl1pPr>
          </a:lstStyle>
          <a:p>
            <a:r>
              <a:rPr lang="en-GB"/>
              <a:t>Click to edit Master title style</a:t>
            </a:r>
            <a:endParaRPr lang="en-US"/>
          </a:p>
        </p:txBody>
      </p:sp>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826AD5E9-9AB6-4C89-2163-CB950EA541BD}"/>
              </a:ext>
            </a:extLst>
          </p:cNvPr>
          <p:cNvSpPr>
            <a:spLocks noGrp="1"/>
          </p:cNvSpPr>
          <p:nvPr>
            <p:ph type="body" sz="quarter" idx="14" hasCustomPrompt="1"/>
          </p:nvPr>
        </p:nvSpPr>
        <p:spPr>
          <a:xfrm>
            <a:off x="1095268" y="1105319"/>
            <a:ext cx="10634615" cy="1033831"/>
          </a:xfrm>
        </p:spPr>
        <p:txBody>
          <a:bodyPr anchor="t">
            <a:normAutofit/>
          </a:bodyPr>
          <a:lstStyle>
            <a:lvl1pPr>
              <a:lnSpc>
                <a:spcPct val="100000"/>
              </a:lnSpc>
              <a:spcBef>
                <a:spcPts val="0"/>
              </a:spcBef>
              <a:defRPr sz="1600" b="0">
                <a:solidFill>
                  <a:schemeClr val="tx1">
                    <a:lumMod val="85000"/>
                    <a:lumOff val="15000"/>
                  </a:schemeClr>
                </a:solidFill>
                <a:latin typeface="+mj-lt"/>
              </a:defRPr>
            </a:lvl1pPr>
          </a:lstStyle>
          <a:p>
            <a:pPr lvl="0"/>
            <a:r>
              <a:rPr lang="en-US"/>
              <a:t>Text Here</a:t>
            </a:r>
          </a:p>
        </p:txBody>
      </p:sp>
      <p:graphicFrame>
        <p:nvGraphicFramePr>
          <p:cNvPr id="13" name="Table Placeholder 3">
            <a:extLst>
              <a:ext uri="{FF2B5EF4-FFF2-40B4-BE49-F238E27FC236}">
                <a16:creationId xmlns:a16="http://schemas.microsoft.com/office/drawing/2014/main" id="{15627A5E-B839-9BBC-355E-AD6C1F3075BF}"/>
              </a:ext>
            </a:extLst>
          </p:cNvPr>
          <p:cNvGraphicFramePr>
            <a:graphicFrameLocks/>
          </p:cNvGraphicFramePr>
          <p:nvPr userDrawn="1">
            <p:extLst>
              <p:ext uri="{D42A27DB-BD31-4B8C-83A1-F6EECF244321}">
                <p14:modId xmlns:p14="http://schemas.microsoft.com/office/powerpoint/2010/main" val="2231478348"/>
              </p:ext>
            </p:extLst>
          </p:nvPr>
        </p:nvGraphicFramePr>
        <p:xfrm>
          <a:off x="416952" y="2830674"/>
          <a:ext cx="11358096" cy="3047613"/>
        </p:xfrm>
        <a:graphic>
          <a:graphicData uri="http://schemas.openxmlformats.org/drawingml/2006/table">
            <a:tbl>
              <a:tblPr firstRow="1" bandRow="1">
                <a:tableStyleId>{7E9639D4-E3E2-4D34-9284-5A2195B3D0D7}</a:tableStyleId>
              </a:tblPr>
              <a:tblGrid>
                <a:gridCol w="2839524">
                  <a:extLst>
                    <a:ext uri="{9D8B030D-6E8A-4147-A177-3AD203B41FA5}">
                      <a16:colId xmlns:a16="http://schemas.microsoft.com/office/drawing/2014/main" val="130956065"/>
                    </a:ext>
                  </a:extLst>
                </a:gridCol>
                <a:gridCol w="2839524">
                  <a:extLst>
                    <a:ext uri="{9D8B030D-6E8A-4147-A177-3AD203B41FA5}">
                      <a16:colId xmlns:a16="http://schemas.microsoft.com/office/drawing/2014/main" val="2749965458"/>
                    </a:ext>
                  </a:extLst>
                </a:gridCol>
                <a:gridCol w="2839524">
                  <a:extLst>
                    <a:ext uri="{9D8B030D-6E8A-4147-A177-3AD203B41FA5}">
                      <a16:colId xmlns:a16="http://schemas.microsoft.com/office/drawing/2014/main" val="2116711163"/>
                    </a:ext>
                  </a:extLst>
                </a:gridCol>
                <a:gridCol w="2839524">
                  <a:extLst>
                    <a:ext uri="{9D8B030D-6E8A-4147-A177-3AD203B41FA5}">
                      <a16:colId xmlns:a16="http://schemas.microsoft.com/office/drawing/2014/main" val="1186885001"/>
                    </a:ext>
                  </a:extLst>
                </a:gridCol>
              </a:tblGrid>
              <a:tr h="553700">
                <a:tc>
                  <a:txBody>
                    <a:bodyPr/>
                    <a:lstStyle/>
                    <a:p>
                      <a:pPr algn="ctr"/>
                      <a:r>
                        <a:rPr lang="en-US" sz="1600">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847FC"/>
                    </a:solidFill>
                  </a:tcPr>
                </a:tc>
                <a:tc>
                  <a:txBody>
                    <a:bodyPr/>
                    <a:lstStyle/>
                    <a:p>
                      <a:pPr algn="ctr"/>
                      <a:r>
                        <a:rPr lang="en-US" sz="1600">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847FC"/>
                    </a:solidFill>
                  </a:tcPr>
                </a:tc>
                <a:tc>
                  <a:txBody>
                    <a:bodyPr/>
                    <a:lstStyle/>
                    <a:p>
                      <a:pPr algn="ctr"/>
                      <a:r>
                        <a:rPr lang="en-US" sz="1600">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847FC"/>
                    </a:solidFill>
                  </a:tcPr>
                </a:tc>
                <a:tc>
                  <a:txBody>
                    <a:bodyPr/>
                    <a:lstStyle/>
                    <a:p>
                      <a:pPr algn="ctr"/>
                      <a:r>
                        <a:rPr lang="en-US" sz="1600">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847FC"/>
                    </a:solidFill>
                  </a:tcPr>
                </a:tc>
                <a:extLst>
                  <a:ext uri="{0D108BD9-81ED-4DB2-BD59-A6C34878D82A}">
                    <a16:rowId xmlns:a16="http://schemas.microsoft.com/office/drawing/2014/main" val="3741017008"/>
                  </a:ext>
                </a:extLst>
              </a:tr>
              <a:tr h="458294">
                <a:tc>
                  <a:txBody>
                    <a:bodyPr/>
                    <a:lstStyle/>
                    <a:p>
                      <a:pPr algn="ctr"/>
                      <a:r>
                        <a:rPr lang="en-US" sz="16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2,500,000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2,200,000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485725">
                <a:tc>
                  <a:txBody>
                    <a:bodyPr/>
                    <a:lstStyle/>
                    <a:p>
                      <a:pPr algn="ctr"/>
                      <a:r>
                        <a:rPr lang="en-US" sz="16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1,400,000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532525">
                <a:tc>
                  <a:txBody>
                    <a:bodyPr/>
                    <a:lstStyle/>
                    <a:p>
                      <a:pPr algn="ctr"/>
                      <a:r>
                        <a:rPr lang="en-US" sz="16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800,000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+25%</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472009">
                <a:tc>
                  <a:txBody>
                    <a:bodyPr/>
                    <a:lstStyle/>
                    <a:p>
                      <a:pPr algn="ctr"/>
                      <a:r>
                        <a:rPr lang="en-US" sz="16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40%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36%</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545360">
                <a:tc>
                  <a:txBody>
                    <a:bodyPr/>
                    <a:lstStyle/>
                    <a:p>
                      <a:pPr algn="ctr"/>
                      <a:r>
                        <a:rPr lang="en-US" sz="1600">
                          <a:solidFill>
                            <a:schemeClr val="tx1">
                              <a:lumMod val="85000"/>
                              <a:lumOff val="15000"/>
                            </a:schemeClr>
                          </a:solidFill>
                          <a:latin typeface="Quicksand" panose="02070303000000060000" pitchFamily="18" charset="77"/>
                        </a:rPr>
                        <a:t>Row result</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bg1">
                        <a:lumMod val="85000"/>
                        <a:alpha val="49733"/>
                      </a:schemeClr>
                    </a:solidFill>
                  </a:tcPr>
                </a:tc>
                <a:tc>
                  <a:txBody>
                    <a:bodyPr/>
                    <a:lstStyle/>
                    <a:p>
                      <a:pPr algn="ctr"/>
                      <a:r>
                        <a:rPr lang="en-US" sz="1600">
                          <a:solidFill>
                            <a:schemeClr val="tx1">
                              <a:lumMod val="85000"/>
                              <a:lumOff val="15000"/>
                            </a:schemeClr>
                          </a:solidFill>
                          <a:latin typeface="Quicksand" panose="02070303000000060000" pitchFamily="18" charset="77"/>
                        </a:rPr>
                        <a:t>5,000,000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bg1">
                        <a:lumMod val="85000"/>
                        <a:alpha val="49733"/>
                      </a:schemeClr>
                    </a:solidFill>
                  </a:tcPr>
                </a:tc>
                <a:tc>
                  <a:txBody>
                    <a:bodyPr/>
                    <a:lstStyle/>
                    <a:p>
                      <a:pPr algn="ctr"/>
                      <a:r>
                        <a:rPr lang="en-US" sz="1600">
                          <a:solidFill>
                            <a:schemeClr val="tx1">
                              <a:lumMod val="85000"/>
                              <a:lumOff val="15000"/>
                            </a:schemeClr>
                          </a:solidFill>
                          <a:latin typeface="Quicksand" panose="02070303000000060000" pitchFamily="18" charset="77"/>
                        </a:rPr>
                        <a:t>4,500,000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bg1">
                        <a:lumMod val="85000"/>
                        <a:alpha val="49733"/>
                      </a:schemeClr>
                    </a:solidFill>
                  </a:tcPr>
                </a:tc>
                <a:tc>
                  <a:txBody>
                    <a:bodyPr/>
                    <a:lstStyle/>
                    <a:p>
                      <a:pPr algn="ctr"/>
                      <a:r>
                        <a:rPr lang="en-US" sz="1600">
                          <a:solidFill>
                            <a:schemeClr val="tx1">
                              <a:lumMod val="85000"/>
                              <a:lumOff val="15000"/>
                            </a:schemeClr>
                          </a:solidFill>
                          <a:latin typeface="Quicksand" panose="02070303000000060000" pitchFamily="18" charset="77"/>
                        </a:rPr>
                        <a:t>+11%</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bg1">
                        <a:lumMod val="85000"/>
                        <a:alpha val="49733"/>
                      </a:schemeClr>
                    </a:solidFill>
                  </a:tcPr>
                </a:tc>
                <a:extLst>
                  <a:ext uri="{0D108BD9-81ED-4DB2-BD59-A6C34878D82A}">
                    <a16:rowId xmlns:a16="http://schemas.microsoft.com/office/drawing/2014/main" val="1918266800"/>
                  </a:ext>
                </a:extLst>
              </a:tr>
            </a:tbl>
          </a:graphicData>
        </a:graphic>
      </p:graphicFrame>
      <p:sp>
        <p:nvSpPr>
          <p:cNvPr id="3" name="Date Placeholder 1">
            <a:extLst>
              <a:ext uri="{FF2B5EF4-FFF2-40B4-BE49-F238E27FC236}">
                <a16:creationId xmlns:a16="http://schemas.microsoft.com/office/drawing/2014/main" id="{CD96CB06-2D9B-9E36-399E-118EAF3EF018}"/>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673937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5">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lvl1pPr>
          </a:lstStyle>
          <a:p>
            <a:r>
              <a:rPr lang="en-GB"/>
              <a:t>Click to edit Master title style</a:t>
            </a:r>
            <a:endParaRPr lang="en-US"/>
          </a:p>
        </p:txBody>
      </p:sp>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826AD5E9-9AB6-4C89-2163-CB950EA541BD}"/>
              </a:ext>
            </a:extLst>
          </p:cNvPr>
          <p:cNvSpPr>
            <a:spLocks noGrp="1"/>
          </p:cNvSpPr>
          <p:nvPr>
            <p:ph type="body" sz="quarter" idx="14" hasCustomPrompt="1"/>
          </p:nvPr>
        </p:nvSpPr>
        <p:spPr>
          <a:xfrm>
            <a:off x="1095268" y="1105319"/>
            <a:ext cx="10634615" cy="1033831"/>
          </a:xfrm>
        </p:spPr>
        <p:txBody>
          <a:bodyPr anchor="t">
            <a:normAutofit/>
          </a:bodyPr>
          <a:lstStyle>
            <a:lvl1pPr>
              <a:lnSpc>
                <a:spcPct val="100000"/>
              </a:lnSpc>
              <a:spcBef>
                <a:spcPts val="0"/>
              </a:spcBef>
              <a:defRPr sz="1600" b="0">
                <a:solidFill>
                  <a:schemeClr val="tx1">
                    <a:lumMod val="85000"/>
                    <a:lumOff val="15000"/>
                  </a:schemeClr>
                </a:solidFill>
                <a:latin typeface="+mj-lt"/>
              </a:defRPr>
            </a:lvl1pPr>
          </a:lstStyle>
          <a:p>
            <a:pPr lvl="0"/>
            <a:r>
              <a:rPr lang="en-US"/>
              <a:t>Text Here</a:t>
            </a:r>
          </a:p>
        </p:txBody>
      </p:sp>
      <p:graphicFrame>
        <p:nvGraphicFramePr>
          <p:cNvPr id="13" name="Table Placeholder 3">
            <a:extLst>
              <a:ext uri="{FF2B5EF4-FFF2-40B4-BE49-F238E27FC236}">
                <a16:creationId xmlns:a16="http://schemas.microsoft.com/office/drawing/2014/main" id="{15627A5E-B839-9BBC-355E-AD6C1F3075BF}"/>
              </a:ext>
            </a:extLst>
          </p:cNvPr>
          <p:cNvGraphicFramePr>
            <a:graphicFrameLocks/>
          </p:cNvGraphicFramePr>
          <p:nvPr userDrawn="1">
            <p:extLst>
              <p:ext uri="{D42A27DB-BD31-4B8C-83A1-F6EECF244321}">
                <p14:modId xmlns:p14="http://schemas.microsoft.com/office/powerpoint/2010/main" val="2725655231"/>
              </p:ext>
            </p:extLst>
          </p:nvPr>
        </p:nvGraphicFramePr>
        <p:xfrm>
          <a:off x="416952" y="2830674"/>
          <a:ext cx="11358096" cy="3047613"/>
        </p:xfrm>
        <a:graphic>
          <a:graphicData uri="http://schemas.openxmlformats.org/drawingml/2006/table">
            <a:tbl>
              <a:tblPr firstRow="1" bandRow="1">
                <a:tableStyleId>{7E9639D4-E3E2-4D34-9284-5A2195B3D0D7}</a:tableStyleId>
              </a:tblPr>
              <a:tblGrid>
                <a:gridCol w="2839524">
                  <a:extLst>
                    <a:ext uri="{9D8B030D-6E8A-4147-A177-3AD203B41FA5}">
                      <a16:colId xmlns:a16="http://schemas.microsoft.com/office/drawing/2014/main" val="130956065"/>
                    </a:ext>
                  </a:extLst>
                </a:gridCol>
                <a:gridCol w="2839524">
                  <a:extLst>
                    <a:ext uri="{9D8B030D-6E8A-4147-A177-3AD203B41FA5}">
                      <a16:colId xmlns:a16="http://schemas.microsoft.com/office/drawing/2014/main" val="2749965458"/>
                    </a:ext>
                  </a:extLst>
                </a:gridCol>
                <a:gridCol w="2839524">
                  <a:extLst>
                    <a:ext uri="{9D8B030D-6E8A-4147-A177-3AD203B41FA5}">
                      <a16:colId xmlns:a16="http://schemas.microsoft.com/office/drawing/2014/main" val="2116711163"/>
                    </a:ext>
                  </a:extLst>
                </a:gridCol>
                <a:gridCol w="2839524">
                  <a:extLst>
                    <a:ext uri="{9D8B030D-6E8A-4147-A177-3AD203B41FA5}">
                      <a16:colId xmlns:a16="http://schemas.microsoft.com/office/drawing/2014/main" val="1186885001"/>
                    </a:ext>
                  </a:extLst>
                </a:gridCol>
              </a:tblGrid>
              <a:tr h="553700">
                <a:tc>
                  <a:txBody>
                    <a:bodyPr/>
                    <a:lstStyle/>
                    <a:p>
                      <a:pPr algn="ctr"/>
                      <a:r>
                        <a:rPr lang="en-US" sz="1600">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solidFill>
                  </a:tcPr>
                </a:tc>
                <a:tc>
                  <a:txBody>
                    <a:bodyPr/>
                    <a:lstStyle/>
                    <a:p>
                      <a:pPr algn="ctr"/>
                      <a:r>
                        <a:rPr lang="en-US" sz="1600">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solidFill>
                  </a:tcPr>
                </a:tc>
                <a:tc>
                  <a:txBody>
                    <a:bodyPr/>
                    <a:lstStyle/>
                    <a:p>
                      <a:pPr algn="ctr"/>
                      <a:r>
                        <a:rPr lang="en-US" sz="1600">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solidFill>
                  </a:tcPr>
                </a:tc>
                <a:tc>
                  <a:txBody>
                    <a:bodyPr/>
                    <a:lstStyle/>
                    <a:p>
                      <a:pPr algn="ctr"/>
                      <a:r>
                        <a:rPr lang="en-US" sz="1600">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solidFill>
                  </a:tcPr>
                </a:tc>
                <a:extLst>
                  <a:ext uri="{0D108BD9-81ED-4DB2-BD59-A6C34878D82A}">
                    <a16:rowId xmlns:a16="http://schemas.microsoft.com/office/drawing/2014/main" val="3741017008"/>
                  </a:ext>
                </a:extLst>
              </a:tr>
              <a:tr h="458294">
                <a:tc>
                  <a:txBody>
                    <a:bodyPr/>
                    <a:lstStyle/>
                    <a:p>
                      <a:pPr algn="ctr"/>
                      <a:r>
                        <a:rPr lang="en-US" sz="16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2,500,000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2,200,000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485725">
                <a:tc>
                  <a:txBody>
                    <a:bodyPr/>
                    <a:lstStyle/>
                    <a:p>
                      <a:pPr algn="ctr"/>
                      <a:r>
                        <a:rPr lang="en-US" sz="16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1,400,000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532525">
                <a:tc>
                  <a:txBody>
                    <a:bodyPr/>
                    <a:lstStyle/>
                    <a:p>
                      <a:pPr algn="ctr"/>
                      <a:r>
                        <a:rPr lang="en-US" sz="16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800,000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+25%</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472009">
                <a:tc>
                  <a:txBody>
                    <a:bodyPr/>
                    <a:lstStyle/>
                    <a:p>
                      <a:pPr algn="ctr"/>
                      <a:r>
                        <a:rPr lang="en-US" sz="16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40%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36%</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545360">
                <a:tc>
                  <a:txBody>
                    <a:bodyPr/>
                    <a:lstStyle/>
                    <a:p>
                      <a:pPr algn="ctr"/>
                      <a:r>
                        <a:rPr lang="en-US" sz="1600">
                          <a:solidFill>
                            <a:schemeClr val="bg1"/>
                          </a:solidFill>
                          <a:latin typeface="Quicksand" panose="02070303000000060000" pitchFamily="18" charset="77"/>
                        </a:rPr>
                        <a:t>Row result</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88858B"/>
                    </a:solidFill>
                  </a:tcPr>
                </a:tc>
                <a:tc>
                  <a:txBody>
                    <a:bodyPr/>
                    <a:lstStyle/>
                    <a:p>
                      <a:pPr algn="ctr"/>
                      <a:r>
                        <a:rPr lang="en-US" sz="1600">
                          <a:solidFill>
                            <a:schemeClr val="bg1"/>
                          </a:solidFill>
                          <a:latin typeface="Quicksand" panose="02070303000000060000" pitchFamily="18" charset="77"/>
                        </a:rPr>
                        <a:t>5,000,000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88858B"/>
                    </a:solidFill>
                  </a:tcPr>
                </a:tc>
                <a:tc>
                  <a:txBody>
                    <a:bodyPr/>
                    <a:lstStyle/>
                    <a:p>
                      <a:pPr algn="ctr"/>
                      <a:r>
                        <a:rPr lang="en-US" sz="1600">
                          <a:solidFill>
                            <a:schemeClr val="bg1"/>
                          </a:solidFill>
                          <a:latin typeface="Quicksand" panose="02070303000000060000" pitchFamily="18" charset="77"/>
                        </a:rPr>
                        <a:t>4,500,000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88858B"/>
                    </a:solidFill>
                  </a:tcPr>
                </a:tc>
                <a:tc>
                  <a:txBody>
                    <a:bodyPr/>
                    <a:lstStyle/>
                    <a:p>
                      <a:pPr algn="ctr"/>
                      <a:r>
                        <a:rPr lang="en-US" sz="1600">
                          <a:solidFill>
                            <a:schemeClr val="bg1"/>
                          </a:solidFill>
                          <a:latin typeface="Quicksand" panose="02070303000000060000" pitchFamily="18" charset="77"/>
                        </a:rPr>
                        <a:t>+11%</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88858B"/>
                    </a:solidFill>
                  </a:tcPr>
                </a:tc>
                <a:extLst>
                  <a:ext uri="{0D108BD9-81ED-4DB2-BD59-A6C34878D82A}">
                    <a16:rowId xmlns:a16="http://schemas.microsoft.com/office/drawing/2014/main" val="1918266800"/>
                  </a:ext>
                </a:extLst>
              </a:tr>
            </a:tbl>
          </a:graphicData>
        </a:graphic>
      </p:graphicFrame>
      <p:sp>
        <p:nvSpPr>
          <p:cNvPr id="3" name="Date Placeholder 1">
            <a:extLst>
              <a:ext uri="{FF2B5EF4-FFF2-40B4-BE49-F238E27FC236}">
                <a16:creationId xmlns:a16="http://schemas.microsoft.com/office/drawing/2014/main" id="{EAD50D74-4BF8-0235-1EE0-ACF35AF5DA9D}"/>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2264601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5">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lvl1pPr>
          </a:lstStyle>
          <a:p>
            <a:r>
              <a:rPr lang="en-GB"/>
              <a:t>Click to edit Master title style</a:t>
            </a:r>
            <a:endParaRPr lang="en-US"/>
          </a:p>
        </p:txBody>
      </p:sp>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 name="Date Placeholder 1">
            <a:extLst>
              <a:ext uri="{FF2B5EF4-FFF2-40B4-BE49-F238E27FC236}">
                <a16:creationId xmlns:a16="http://schemas.microsoft.com/office/drawing/2014/main" id="{11E0AD5C-A288-647C-63EC-D6DA7AB9EB9F}"/>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323177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7">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pic>
        <p:nvPicPr>
          <p:cNvPr id="10" name="Graphic 9">
            <a:extLst>
              <a:ext uri="{FF2B5EF4-FFF2-40B4-BE49-F238E27FC236}">
                <a16:creationId xmlns:a16="http://schemas.microsoft.com/office/drawing/2014/main" id="{B7D1F388-6F8F-470F-C199-6DF89CDEC486}"/>
              </a:ext>
            </a:extLst>
          </p:cNvPr>
          <p:cNvPicPr>
            <a:picLocks noChangeAspect="1"/>
          </p:cNvPicPr>
          <p:nvPr userDrawn="1"/>
        </p:nvPicPr>
        <p:blipFill>
          <a:blip>
            <a:extLst>
              <a:ext uri="{96DAC541-7B7A-43D3-8B79-37D633B846F1}">
                <asvg:svgBlip xmlns:asvg="http://schemas.microsoft.com/office/drawing/2016/SVG/main" r:embed="rId3"/>
              </a:ext>
            </a:extLst>
          </a:blip>
          <a:srcRect l="5787" t="26643" r="5787" b="26643"/>
          <a:stretch/>
        </p:blipFill>
        <p:spPr>
          <a:xfrm>
            <a:off x="3834581" y="928594"/>
            <a:ext cx="4522838" cy="853352"/>
          </a:xfrm>
          <a:prstGeom prst="rect">
            <a:avLst/>
          </a:prstGeom>
        </p:spPr>
      </p:pic>
      <p:sp>
        <p:nvSpPr>
          <p:cNvPr id="2" name="Date Placeholder 1">
            <a:extLst>
              <a:ext uri="{FF2B5EF4-FFF2-40B4-BE49-F238E27FC236}">
                <a16:creationId xmlns:a16="http://schemas.microsoft.com/office/drawing/2014/main" id="{2F2E59C4-98F9-824B-1C7E-F73C00F7BAD0}"/>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58850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31DE3-B82E-C45E-60B9-5A20FB798F43}"/>
              </a:ext>
            </a:extLst>
          </p:cNvPr>
          <p:cNvSpPr>
            <a:spLocks noGrp="1"/>
          </p:cNvSpPr>
          <p:nvPr>
            <p:ph type="title"/>
          </p:nvPr>
        </p:nvSpPr>
        <p:spPr>
          <a:xfrm>
            <a:off x="256038" y="1053297"/>
            <a:ext cx="4543532" cy="2451903"/>
          </a:xfrm>
        </p:spPr>
        <p:txBody>
          <a:bodyPr anchor="b">
            <a:normAutofit/>
          </a:bodyPr>
          <a:lstStyle>
            <a:lvl1pPr>
              <a:defRPr sz="4000"/>
            </a:lvl1pPr>
          </a:lstStyle>
          <a:p>
            <a:r>
              <a:rPr lang="en-GB"/>
              <a:t>Click to edit Master title style</a:t>
            </a:r>
            <a:endParaRPr lang="en-US"/>
          </a:p>
        </p:txBody>
      </p:sp>
      <p:sp>
        <p:nvSpPr>
          <p:cNvPr id="7" name="Date Placeholder 1">
            <a:extLst>
              <a:ext uri="{FF2B5EF4-FFF2-40B4-BE49-F238E27FC236}">
                <a16:creationId xmlns:a16="http://schemas.microsoft.com/office/drawing/2014/main" id="{0CA4D6C0-8473-EA98-6987-FBC73FC12AF4}"/>
              </a:ext>
            </a:extLst>
          </p:cNvPr>
          <p:cNvSpPr>
            <a:spLocks noGrp="1"/>
          </p:cNvSpPr>
          <p:nvPr>
            <p:ph type="dt" sz="half" idx="10"/>
          </p:nvPr>
        </p:nvSpPr>
        <p:spPr>
          <a:xfrm>
            <a:off x="9588909" y="6422539"/>
            <a:ext cx="2372360" cy="228600"/>
          </a:xfrm>
          <a:prstGeom prst="rect">
            <a:avLst/>
          </a:prstGeom>
        </p:spPr>
        <p:txBody>
          <a:bodyPr anchor="ctr"/>
          <a:lstStyle>
            <a:lvl1pPr>
              <a:defRPr sz="1200">
                <a:solidFill>
                  <a:schemeClr val="bg1"/>
                </a:solidFill>
              </a:defRPr>
            </a:lvl1pPr>
          </a:lstStyle>
          <a:p>
            <a:fld id="{896998E5-2466-48A1-884A-29AA3E8C2B0E}" type="datetime4">
              <a:rPr lang="en-US" smtClean="0"/>
              <a:t>June 15, 2026</a:t>
            </a:fld>
            <a:endParaRPr lang="en-US"/>
          </a:p>
        </p:txBody>
      </p:sp>
      <p:sp>
        <p:nvSpPr>
          <p:cNvPr id="39" name="Text Placeholder 2">
            <a:extLst>
              <a:ext uri="{FF2B5EF4-FFF2-40B4-BE49-F238E27FC236}">
                <a16:creationId xmlns:a16="http://schemas.microsoft.com/office/drawing/2014/main" id="{B234DA16-58F2-3AD8-B6B9-CB6A9062E27D}"/>
              </a:ext>
            </a:extLst>
          </p:cNvPr>
          <p:cNvSpPr>
            <a:spLocks noGrp="1"/>
          </p:cNvSpPr>
          <p:nvPr>
            <p:ph type="body" idx="1" hasCustomPrompt="1"/>
          </p:nvPr>
        </p:nvSpPr>
        <p:spPr>
          <a:xfrm>
            <a:off x="279188" y="3681199"/>
            <a:ext cx="4528291" cy="558799"/>
          </a:xfrm>
        </p:spPr>
        <p:txBody>
          <a:bodyPr anchor="ctr">
            <a:normAutofit/>
          </a:bodyPr>
          <a:lstStyle>
            <a:lvl1pPr marL="0" indent="0">
              <a:lnSpc>
                <a:spcPct val="100000"/>
              </a:lnSpc>
              <a:spcBef>
                <a:spcPts val="0"/>
              </a:spcBef>
              <a:buNone/>
              <a:defRPr sz="2000" b="1">
                <a:solidFill>
                  <a:srgbClr val="6680F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add Sub Headline</a:t>
            </a:r>
          </a:p>
        </p:txBody>
      </p:sp>
      <p:sp>
        <p:nvSpPr>
          <p:cNvPr id="40" name="Text Placeholder 29">
            <a:extLst>
              <a:ext uri="{FF2B5EF4-FFF2-40B4-BE49-F238E27FC236}">
                <a16:creationId xmlns:a16="http://schemas.microsoft.com/office/drawing/2014/main" id="{2A8EDB84-0A65-30B6-7233-C1800238786B}"/>
              </a:ext>
            </a:extLst>
          </p:cNvPr>
          <p:cNvSpPr>
            <a:spLocks noGrp="1"/>
          </p:cNvSpPr>
          <p:nvPr>
            <p:ph type="body" sz="quarter" idx="14" hasCustomPrompt="1"/>
          </p:nvPr>
        </p:nvSpPr>
        <p:spPr>
          <a:xfrm>
            <a:off x="279188" y="4414684"/>
            <a:ext cx="5100531" cy="2003896"/>
          </a:xfrm>
        </p:spPr>
        <p:txBody>
          <a:bodyPr anchor="t">
            <a:normAutofit/>
          </a:bodyPr>
          <a:lstStyle>
            <a:lvl1pPr>
              <a:lnSpc>
                <a:spcPct val="100000"/>
              </a:lnSpc>
              <a:spcBef>
                <a:spcPts val="0"/>
              </a:spcBef>
              <a:defRPr sz="1600" b="0">
                <a:solidFill>
                  <a:schemeClr val="tx1">
                    <a:lumMod val="75000"/>
                    <a:lumOff val="25000"/>
                  </a:schemeClr>
                </a:solidFill>
                <a:latin typeface="+mn-lt"/>
              </a:defRPr>
            </a:lvl1pPr>
          </a:lstStyle>
          <a:p>
            <a:pPr lvl="0"/>
            <a:r>
              <a:rPr lang="en-US"/>
              <a:t>Text Here</a:t>
            </a:r>
          </a:p>
        </p:txBody>
      </p:sp>
      <p:sp>
        <p:nvSpPr>
          <p:cNvPr id="3" name="Rectangle 2">
            <a:extLst>
              <a:ext uri="{FF2B5EF4-FFF2-40B4-BE49-F238E27FC236}">
                <a16:creationId xmlns:a16="http://schemas.microsoft.com/office/drawing/2014/main" id="{98437B34-0C8E-9F9B-1EE9-F268EC67DC11}"/>
              </a:ext>
            </a:extLst>
          </p:cNvPr>
          <p:cNvSpPr/>
          <p:nvPr userDrawn="1"/>
        </p:nvSpPr>
        <p:spPr>
          <a:xfrm>
            <a:off x="9006348" y="0"/>
            <a:ext cx="3185652"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12">
            <a:extLst>
              <a:ext uri="{FF2B5EF4-FFF2-40B4-BE49-F238E27FC236}">
                <a16:creationId xmlns:a16="http://schemas.microsoft.com/office/drawing/2014/main" id="{6305312A-0436-7089-F128-24EB5817FE51}"/>
              </a:ext>
            </a:extLst>
          </p:cNvPr>
          <p:cNvSpPr>
            <a:spLocks noGrp="1"/>
          </p:cNvSpPr>
          <p:nvPr>
            <p:ph type="pic" sz="quarter" idx="15"/>
          </p:nvPr>
        </p:nvSpPr>
        <p:spPr>
          <a:xfrm>
            <a:off x="5978012" y="1053297"/>
            <a:ext cx="5751871" cy="4879651"/>
          </a:xfrm>
          <a:custGeom>
            <a:avLst/>
            <a:gdLst>
              <a:gd name="connsiteX0" fmla="*/ 196564 w 5988732"/>
              <a:gd name="connsiteY0" fmla="*/ 0 h 4709249"/>
              <a:gd name="connsiteX1" fmla="*/ 5792168 w 5988732"/>
              <a:gd name="connsiteY1" fmla="*/ 0 h 4709249"/>
              <a:gd name="connsiteX2" fmla="*/ 5988732 w 5988732"/>
              <a:gd name="connsiteY2" fmla="*/ 196564 h 4709249"/>
              <a:gd name="connsiteX3" fmla="*/ 5988732 w 5988732"/>
              <a:gd name="connsiteY3" fmla="*/ 4512685 h 4709249"/>
              <a:gd name="connsiteX4" fmla="*/ 5792168 w 5988732"/>
              <a:gd name="connsiteY4" fmla="*/ 4709249 h 4709249"/>
              <a:gd name="connsiteX5" fmla="*/ 196564 w 5988732"/>
              <a:gd name="connsiteY5" fmla="*/ 4709249 h 4709249"/>
              <a:gd name="connsiteX6" fmla="*/ 0 w 5988732"/>
              <a:gd name="connsiteY6" fmla="*/ 4512685 h 4709249"/>
              <a:gd name="connsiteX7" fmla="*/ 0 w 5988732"/>
              <a:gd name="connsiteY7" fmla="*/ 196564 h 4709249"/>
              <a:gd name="connsiteX8" fmla="*/ 196564 w 5988732"/>
              <a:gd name="connsiteY8" fmla="*/ 0 h 47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8732" h="4709249">
                <a:moveTo>
                  <a:pt x="196564" y="0"/>
                </a:moveTo>
                <a:lnTo>
                  <a:pt x="5792168" y="0"/>
                </a:lnTo>
                <a:cubicBezTo>
                  <a:pt x="5900727" y="0"/>
                  <a:pt x="5988732" y="88005"/>
                  <a:pt x="5988732" y="196564"/>
                </a:cubicBezTo>
                <a:lnTo>
                  <a:pt x="5988732" y="4512685"/>
                </a:lnTo>
                <a:cubicBezTo>
                  <a:pt x="5988732" y="4621244"/>
                  <a:pt x="5900727" y="4709249"/>
                  <a:pt x="5792168" y="4709249"/>
                </a:cubicBezTo>
                <a:lnTo>
                  <a:pt x="196564" y="4709249"/>
                </a:lnTo>
                <a:cubicBezTo>
                  <a:pt x="88005" y="4709249"/>
                  <a:pt x="0" y="4621244"/>
                  <a:pt x="0" y="4512685"/>
                </a:cubicBezTo>
                <a:lnTo>
                  <a:pt x="0" y="196564"/>
                </a:lnTo>
                <a:cubicBezTo>
                  <a:pt x="0" y="88005"/>
                  <a:pt x="88005" y="0"/>
                  <a:pt x="196564" y="0"/>
                </a:cubicBezTo>
                <a:close/>
              </a:path>
            </a:pathLst>
          </a:custGeom>
        </p:spPr>
        <p:txBody>
          <a:bodyPr wrap="square">
            <a:noAutofit/>
          </a:bodyPr>
          <a:lstStyle/>
          <a:p>
            <a:endParaRPr lang="en-IN"/>
          </a:p>
        </p:txBody>
      </p:sp>
      <p:pic>
        <p:nvPicPr>
          <p:cNvPr id="5" name="Picture 4" descr="A black and blue symbol&#10;&#10;AI-generated content may be incorrect.">
            <a:extLst>
              <a:ext uri="{FF2B5EF4-FFF2-40B4-BE49-F238E27FC236}">
                <a16:creationId xmlns:a16="http://schemas.microsoft.com/office/drawing/2014/main" id="{57374AD2-F53B-5A44-B6B2-7401529F49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Tree>
    <p:extLst>
      <p:ext uri="{BB962C8B-B14F-4D97-AF65-F5344CB8AC3E}">
        <p14:creationId xmlns:p14="http://schemas.microsoft.com/office/powerpoint/2010/main" val="2704634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7">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cxnSp>
        <p:nvCxnSpPr>
          <p:cNvPr id="2" name="Straight Connector 1">
            <a:extLst>
              <a:ext uri="{FF2B5EF4-FFF2-40B4-BE49-F238E27FC236}">
                <a16:creationId xmlns:a16="http://schemas.microsoft.com/office/drawing/2014/main" id="{626D643A-E982-BF4E-EA7B-B5AAEAA6EC24}"/>
              </a:ext>
            </a:extLst>
          </p:cNvPr>
          <p:cNvCxnSpPr/>
          <p:nvPr userDrawn="1"/>
        </p:nvCxnSpPr>
        <p:spPr>
          <a:xfrm>
            <a:off x="694481" y="3969291"/>
            <a:ext cx="10718157"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 name="Text Placeholder 29">
            <a:extLst>
              <a:ext uri="{FF2B5EF4-FFF2-40B4-BE49-F238E27FC236}">
                <a16:creationId xmlns:a16="http://schemas.microsoft.com/office/drawing/2014/main" id="{A9FD5F3D-1B91-4B9D-486C-1CE41DF46934}"/>
              </a:ext>
            </a:extLst>
          </p:cNvPr>
          <p:cNvSpPr>
            <a:spLocks noGrp="1"/>
          </p:cNvSpPr>
          <p:nvPr>
            <p:ph type="body" sz="quarter" idx="14" hasCustomPrompt="1"/>
          </p:nvPr>
        </p:nvSpPr>
        <p:spPr>
          <a:xfrm>
            <a:off x="694481" y="4180902"/>
            <a:ext cx="10718156" cy="637761"/>
          </a:xfrm>
        </p:spPr>
        <p:txBody>
          <a:bodyPr anchor="ctr">
            <a:normAutofit/>
          </a:bodyPr>
          <a:lstStyle>
            <a:lvl1pPr algn="ctr">
              <a:lnSpc>
                <a:spcPct val="100000"/>
              </a:lnSpc>
              <a:spcBef>
                <a:spcPts val="0"/>
              </a:spcBef>
              <a:defRPr sz="1600" b="0">
                <a:solidFill>
                  <a:schemeClr val="tx1">
                    <a:lumMod val="75000"/>
                    <a:lumOff val="25000"/>
                  </a:schemeClr>
                </a:solidFill>
                <a:latin typeface="+mn-lt"/>
              </a:defRPr>
            </a:lvl1pPr>
          </a:lstStyle>
          <a:p>
            <a:pPr lvl="0"/>
            <a:r>
              <a:rPr lang="en-US"/>
              <a:t>Text Here</a:t>
            </a:r>
          </a:p>
        </p:txBody>
      </p:sp>
      <p:sp>
        <p:nvSpPr>
          <p:cNvPr id="4" name="Text Placeholder 29">
            <a:extLst>
              <a:ext uri="{FF2B5EF4-FFF2-40B4-BE49-F238E27FC236}">
                <a16:creationId xmlns:a16="http://schemas.microsoft.com/office/drawing/2014/main" id="{8511C043-6EDE-8BD1-EB29-FE486BC94A5F}"/>
              </a:ext>
            </a:extLst>
          </p:cNvPr>
          <p:cNvSpPr>
            <a:spLocks noGrp="1"/>
          </p:cNvSpPr>
          <p:nvPr>
            <p:ph type="body" sz="quarter" idx="15" hasCustomPrompt="1"/>
          </p:nvPr>
        </p:nvSpPr>
        <p:spPr>
          <a:xfrm>
            <a:off x="694481" y="3160027"/>
            <a:ext cx="10718156" cy="637761"/>
          </a:xfrm>
        </p:spPr>
        <p:txBody>
          <a:bodyPr anchor="ctr">
            <a:normAutofit/>
          </a:bodyPr>
          <a:lstStyle>
            <a:lvl1pPr algn="ctr">
              <a:lnSpc>
                <a:spcPct val="100000"/>
              </a:lnSpc>
              <a:spcBef>
                <a:spcPts val="0"/>
              </a:spcBef>
              <a:defRPr sz="1600" b="0">
                <a:solidFill>
                  <a:schemeClr val="tx1">
                    <a:lumMod val="75000"/>
                    <a:lumOff val="25000"/>
                  </a:schemeClr>
                </a:solidFill>
                <a:latin typeface="+mn-lt"/>
              </a:defRPr>
            </a:lvl1pPr>
          </a:lstStyle>
          <a:p>
            <a:pPr lvl="0"/>
            <a:r>
              <a:rPr lang="en-US"/>
              <a:t>Text Here</a:t>
            </a:r>
          </a:p>
        </p:txBody>
      </p:sp>
      <p:sp>
        <p:nvSpPr>
          <p:cNvPr id="9" name="Text Placeholder 29">
            <a:extLst>
              <a:ext uri="{FF2B5EF4-FFF2-40B4-BE49-F238E27FC236}">
                <a16:creationId xmlns:a16="http://schemas.microsoft.com/office/drawing/2014/main" id="{513F1507-5C4A-5436-F7C4-0ABF111CA207}"/>
              </a:ext>
            </a:extLst>
          </p:cNvPr>
          <p:cNvSpPr>
            <a:spLocks noGrp="1"/>
          </p:cNvSpPr>
          <p:nvPr>
            <p:ph type="body" sz="quarter" idx="16" hasCustomPrompt="1"/>
          </p:nvPr>
        </p:nvSpPr>
        <p:spPr>
          <a:xfrm>
            <a:off x="694481" y="4984573"/>
            <a:ext cx="10718156" cy="426090"/>
          </a:xfrm>
        </p:spPr>
        <p:txBody>
          <a:bodyPr anchor="ctr">
            <a:normAutofit/>
          </a:bodyPr>
          <a:lstStyle>
            <a:lvl1pPr algn="ctr">
              <a:lnSpc>
                <a:spcPct val="100000"/>
              </a:lnSpc>
              <a:spcBef>
                <a:spcPts val="0"/>
              </a:spcBef>
              <a:defRPr sz="1600" b="1">
                <a:solidFill>
                  <a:srgbClr val="5847FC"/>
                </a:solidFill>
                <a:latin typeface="+mn-lt"/>
              </a:defRPr>
            </a:lvl1pPr>
          </a:lstStyle>
          <a:p>
            <a:pPr lvl="0"/>
            <a:r>
              <a:rPr lang="en-US"/>
              <a:t>Text Here</a:t>
            </a:r>
          </a:p>
        </p:txBody>
      </p:sp>
      <p:pic>
        <p:nvPicPr>
          <p:cNvPr id="10" name="Graphic 9">
            <a:extLst>
              <a:ext uri="{FF2B5EF4-FFF2-40B4-BE49-F238E27FC236}">
                <a16:creationId xmlns:a16="http://schemas.microsoft.com/office/drawing/2014/main" id="{B7D1F388-6F8F-470F-C199-6DF89CDEC486}"/>
              </a:ext>
            </a:extLst>
          </p:cNvPr>
          <p:cNvPicPr>
            <a:picLocks noChangeAspect="1"/>
          </p:cNvPicPr>
          <p:nvPr userDrawn="1"/>
        </p:nvPicPr>
        <p:blipFill>
          <a:blip>
            <a:extLst>
              <a:ext uri="{96DAC541-7B7A-43D3-8B79-37D633B846F1}">
                <asvg:svgBlip xmlns:asvg="http://schemas.microsoft.com/office/drawing/2016/SVG/main" r:embed="rId4"/>
              </a:ext>
            </a:extLst>
          </a:blip>
          <a:srcRect l="5787" t="26643" r="5787" b="26643"/>
          <a:stretch/>
        </p:blipFill>
        <p:spPr>
          <a:xfrm>
            <a:off x="3834581" y="1983562"/>
            <a:ext cx="4522838" cy="853352"/>
          </a:xfrm>
          <a:prstGeom prst="rect">
            <a:avLst/>
          </a:prstGeom>
        </p:spPr>
      </p:pic>
      <p:sp>
        <p:nvSpPr>
          <p:cNvPr id="5" name="Date Placeholder 1">
            <a:extLst>
              <a:ext uri="{FF2B5EF4-FFF2-40B4-BE49-F238E27FC236}">
                <a16:creationId xmlns:a16="http://schemas.microsoft.com/office/drawing/2014/main" id="{84A3C282-D08F-4666-9910-9775E057A060}"/>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2047861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ll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96EAC7-FE23-02F9-DDE3-C26F45D25156}"/>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pic>
        <p:nvPicPr>
          <p:cNvPr id="11" name="Graphic 10">
            <a:extLst>
              <a:ext uri="{FF2B5EF4-FFF2-40B4-BE49-F238E27FC236}">
                <a16:creationId xmlns:a16="http://schemas.microsoft.com/office/drawing/2014/main" id="{053CADF1-46E7-C694-DB74-8A3B7F440A83}"/>
              </a:ext>
            </a:extLst>
          </p:cNvPr>
          <p:cNvPicPr>
            <a:picLocks noChangeAspect="1"/>
          </p:cNvPicPr>
          <p:nvPr userDrawn="1"/>
        </p:nvPicPr>
        <p:blipFill>
          <a:blip>
            <a:alphaModFix amt="61000"/>
            <a:extLst>
              <a:ext uri="{96DAC541-7B7A-43D3-8B79-37D633B846F1}">
                <asvg:svgBlip xmlns:asvg="http://schemas.microsoft.com/office/drawing/2016/SVG/main" r:embed="rId3"/>
              </a:ext>
            </a:extLst>
          </a:blip>
          <a:srcRect l="36883" t="30593" r="29588" b="36589"/>
          <a:stretch/>
        </p:blipFill>
        <p:spPr>
          <a:xfrm>
            <a:off x="0" y="829339"/>
            <a:ext cx="6431280" cy="6028661"/>
          </a:xfrm>
          <a:prstGeom prst="rect">
            <a:avLst/>
          </a:prstGeom>
        </p:spPr>
      </p:pic>
      <p:sp>
        <p:nvSpPr>
          <p:cNvPr id="2" name="Date Placeholder 1">
            <a:extLst>
              <a:ext uri="{FF2B5EF4-FFF2-40B4-BE49-F238E27FC236}">
                <a16:creationId xmlns:a16="http://schemas.microsoft.com/office/drawing/2014/main" id="{ED043BD0-E0A1-5F53-B092-01D163DB7531}"/>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831907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lle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96EAC7-FE23-02F9-DDE3-C26F45D25156}"/>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9">
            <a:extLst>
              <a:ext uri="{FF2B5EF4-FFF2-40B4-BE49-F238E27FC236}">
                <a16:creationId xmlns:a16="http://schemas.microsoft.com/office/drawing/2014/main" id="{277656F7-2D97-F7B5-3FE6-4326FEE170C4}"/>
              </a:ext>
            </a:extLst>
          </p:cNvPr>
          <p:cNvSpPr>
            <a:spLocks noGrp="1"/>
          </p:cNvSpPr>
          <p:nvPr>
            <p:ph type="body" sz="quarter" idx="14" hasCustomPrompt="1"/>
          </p:nvPr>
        </p:nvSpPr>
        <p:spPr>
          <a:xfrm>
            <a:off x="544010" y="1990846"/>
            <a:ext cx="5185459" cy="4236334"/>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
        <p:nvSpPr>
          <p:cNvPr id="3" name="Title 1">
            <a:extLst>
              <a:ext uri="{FF2B5EF4-FFF2-40B4-BE49-F238E27FC236}">
                <a16:creationId xmlns:a16="http://schemas.microsoft.com/office/drawing/2014/main" id="{9E4AEAAC-89AF-1EFF-3DE5-8A1CA6FBEE46}"/>
              </a:ext>
            </a:extLst>
          </p:cNvPr>
          <p:cNvSpPr>
            <a:spLocks noGrp="1"/>
          </p:cNvSpPr>
          <p:nvPr>
            <p:ph type="title"/>
          </p:nvPr>
        </p:nvSpPr>
        <p:spPr>
          <a:xfrm>
            <a:off x="1095270" y="365125"/>
            <a:ext cx="10634614" cy="637765"/>
          </a:xfrm>
        </p:spPr>
        <p:txBody>
          <a:bodyPr>
            <a:noAutofit/>
          </a:bodyPr>
          <a:lstStyle>
            <a:lvl1pPr>
              <a:defRPr sz="4000">
                <a:solidFill>
                  <a:schemeClr val="bg1"/>
                </a:solidFill>
              </a:defRPr>
            </a:lvl1pPr>
          </a:lstStyle>
          <a:p>
            <a:r>
              <a:rPr lang="en-GB"/>
              <a:t>Click to edit Master title style</a:t>
            </a:r>
            <a:endParaRPr lang="en-US"/>
          </a:p>
        </p:txBody>
      </p:sp>
      <p:sp>
        <p:nvSpPr>
          <p:cNvPr id="4" name="Picture Placeholder 12">
            <a:extLst>
              <a:ext uri="{FF2B5EF4-FFF2-40B4-BE49-F238E27FC236}">
                <a16:creationId xmlns:a16="http://schemas.microsoft.com/office/drawing/2014/main" id="{5247525B-D512-687E-94D2-2D6E3358D426}"/>
              </a:ext>
            </a:extLst>
          </p:cNvPr>
          <p:cNvSpPr>
            <a:spLocks noGrp="1"/>
          </p:cNvSpPr>
          <p:nvPr>
            <p:ph type="pic" sz="quarter" idx="15"/>
          </p:nvPr>
        </p:nvSpPr>
        <p:spPr>
          <a:xfrm>
            <a:off x="6462533" y="1223699"/>
            <a:ext cx="4857508" cy="4857971"/>
          </a:xfrm>
          <a:prstGeom prst="ellipse">
            <a:avLst/>
          </a:prstGeom>
          <a:ln w="19050">
            <a:solidFill>
              <a:srgbClr val="57BAE5"/>
            </a:solidFill>
          </a:ln>
        </p:spPr>
        <p:txBody>
          <a:bodyPr wrap="square">
            <a:noAutofit/>
          </a:bodyPr>
          <a:lstStyle/>
          <a:p>
            <a:endParaRPr lang="en-IN"/>
          </a:p>
        </p:txBody>
      </p:sp>
      <p:pic>
        <p:nvPicPr>
          <p:cNvPr id="9" name="Picture 8" descr="A black and blue symbol&#10;&#10;AI-generated content may be incorrect.">
            <a:extLst>
              <a:ext uri="{FF2B5EF4-FFF2-40B4-BE49-F238E27FC236}">
                <a16:creationId xmlns:a16="http://schemas.microsoft.com/office/drawing/2014/main" id="{82324CA3-4A82-FC49-55AC-D539BCFC575F}"/>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6" name="Date Placeholder 1">
            <a:extLst>
              <a:ext uri="{FF2B5EF4-FFF2-40B4-BE49-F238E27FC236}">
                <a16:creationId xmlns:a16="http://schemas.microsoft.com/office/drawing/2014/main" id="{A4CF8EFA-ED3D-41DF-F08B-EEAB78173C2F}"/>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827885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Version 1">
    <p:spTree>
      <p:nvGrpSpPr>
        <p:cNvPr id="1" name=""/>
        <p:cNvGrpSpPr/>
        <p:nvPr/>
      </p:nvGrpSpPr>
      <p:grpSpPr>
        <a:xfrm>
          <a:off x="0" y="0"/>
          <a:ext cx="0" cy="0"/>
          <a:chOff x="0" y="0"/>
          <a:chExt cx="0" cy="0"/>
        </a:xfrm>
      </p:grpSpPr>
      <p:pic>
        <p:nvPicPr>
          <p:cNvPr id="7" name="Picture 6" descr="A blurry image of a road&#10;&#10;AI-generated content may be incorrect.">
            <a:extLst>
              <a:ext uri="{FF2B5EF4-FFF2-40B4-BE49-F238E27FC236}">
                <a16:creationId xmlns:a16="http://schemas.microsoft.com/office/drawing/2014/main" id="{CD482BF7-9B1E-2469-9D2B-3F8173A3F5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5" name="Footer Placeholder 4">
            <a:extLst>
              <a:ext uri="{FF2B5EF4-FFF2-40B4-BE49-F238E27FC236}">
                <a16:creationId xmlns:a16="http://schemas.microsoft.com/office/drawing/2014/main" id="{58E3123E-0EA5-45AD-C92D-F754BB5E2183}"/>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8" name="Picture 7" descr="A white letter on a black background&#10;&#10;AI-generated content may be incorrect.">
            <a:extLst>
              <a:ext uri="{FF2B5EF4-FFF2-40B4-BE49-F238E27FC236}">
                <a16:creationId xmlns:a16="http://schemas.microsoft.com/office/drawing/2014/main" id="{FE924881-6BF5-6BAD-F638-AD675820EE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16193" y="668405"/>
            <a:ext cx="2959614" cy="490186"/>
          </a:xfrm>
          <a:prstGeom prst="rect">
            <a:avLst/>
          </a:prstGeom>
        </p:spPr>
      </p:pic>
      <p:sp>
        <p:nvSpPr>
          <p:cNvPr id="2" name="Date Placeholder 1">
            <a:extLst>
              <a:ext uri="{FF2B5EF4-FFF2-40B4-BE49-F238E27FC236}">
                <a16:creationId xmlns:a16="http://schemas.microsoft.com/office/drawing/2014/main" id="{18540065-51D2-0D8D-DABB-7F8805184A2D}"/>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2491159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Fille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96EAC7-FE23-02F9-DDE3-C26F45D25156}"/>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9E4AEAAC-89AF-1EFF-3DE5-8A1CA6FBEE46}"/>
              </a:ext>
            </a:extLst>
          </p:cNvPr>
          <p:cNvSpPr>
            <a:spLocks noGrp="1"/>
          </p:cNvSpPr>
          <p:nvPr>
            <p:ph type="title"/>
          </p:nvPr>
        </p:nvSpPr>
        <p:spPr>
          <a:xfrm>
            <a:off x="1095270" y="365125"/>
            <a:ext cx="10634614" cy="637765"/>
          </a:xfrm>
        </p:spPr>
        <p:txBody>
          <a:bodyPr>
            <a:noAutofit/>
          </a:bodyPr>
          <a:lstStyle>
            <a:lvl1pPr>
              <a:defRPr sz="4000">
                <a:solidFill>
                  <a:schemeClr val="bg1"/>
                </a:solidFill>
              </a:defRPr>
            </a:lvl1pPr>
          </a:lstStyle>
          <a:p>
            <a:r>
              <a:rPr lang="en-GB"/>
              <a:t>Click to edit Master title style</a:t>
            </a:r>
            <a:endParaRPr lang="en-US"/>
          </a:p>
        </p:txBody>
      </p:sp>
      <p:pic>
        <p:nvPicPr>
          <p:cNvPr id="9" name="Picture 8" descr="A black and blue symbol&#10;&#10;AI-generated content may be incorrect.">
            <a:extLst>
              <a:ext uri="{FF2B5EF4-FFF2-40B4-BE49-F238E27FC236}">
                <a16:creationId xmlns:a16="http://schemas.microsoft.com/office/drawing/2014/main" id="{82324CA3-4A82-FC49-55AC-D539BCFC575F}"/>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 name="Date Placeholder 1">
            <a:extLst>
              <a:ext uri="{FF2B5EF4-FFF2-40B4-BE49-F238E27FC236}">
                <a16:creationId xmlns:a16="http://schemas.microsoft.com/office/drawing/2014/main" id="{15F7220F-C8F8-1555-29BD-B3F03E6899A0}"/>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392151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ller 3">
    <p:spTree>
      <p:nvGrpSpPr>
        <p:cNvPr id="1" name=""/>
        <p:cNvGrpSpPr/>
        <p:nvPr/>
      </p:nvGrpSpPr>
      <p:grpSpPr>
        <a:xfrm>
          <a:off x="0" y="0"/>
          <a:ext cx="0" cy="0"/>
          <a:chOff x="0" y="0"/>
          <a:chExt cx="0" cy="0"/>
        </a:xfrm>
      </p:grpSpPr>
      <p:pic>
        <p:nvPicPr>
          <p:cNvPr id="3" name="Picture 2" descr="A blue and purple background&#10;&#10;AI-generated content may be incorrect.">
            <a:extLst>
              <a:ext uri="{FF2B5EF4-FFF2-40B4-BE49-F238E27FC236}">
                <a16:creationId xmlns:a16="http://schemas.microsoft.com/office/drawing/2014/main" id="{EB9640C5-15F3-262A-D463-46CA65DA06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Picture Placeholder 12">
            <a:extLst>
              <a:ext uri="{FF2B5EF4-FFF2-40B4-BE49-F238E27FC236}">
                <a16:creationId xmlns:a16="http://schemas.microsoft.com/office/drawing/2014/main" id="{9CAC1756-21EC-7017-300D-AB814263698D}"/>
              </a:ext>
            </a:extLst>
          </p:cNvPr>
          <p:cNvSpPr>
            <a:spLocks noGrp="1"/>
          </p:cNvSpPr>
          <p:nvPr>
            <p:ph type="pic" sz="quarter" idx="15"/>
          </p:nvPr>
        </p:nvSpPr>
        <p:spPr>
          <a:xfrm>
            <a:off x="733065" y="1223699"/>
            <a:ext cx="4857508" cy="4857971"/>
          </a:xfrm>
          <a:prstGeom prst="ellipse">
            <a:avLst/>
          </a:prstGeom>
          <a:ln w="19050">
            <a:solidFill>
              <a:srgbClr val="57BAE5"/>
            </a:solidFill>
          </a:ln>
        </p:spPr>
        <p:txBody>
          <a:bodyPr wrap="square">
            <a:noAutofit/>
          </a:bodyPr>
          <a:lstStyle/>
          <a:p>
            <a:endParaRPr lang="en-IN"/>
          </a:p>
        </p:txBody>
      </p:sp>
      <p:sp>
        <p:nvSpPr>
          <p:cNvPr id="4" name="Text Placeholder 29">
            <a:extLst>
              <a:ext uri="{FF2B5EF4-FFF2-40B4-BE49-F238E27FC236}">
                <a16:creationId xmlns:a16="http://schemas.microsoft.com/office/drawing/2014/main" id="{85D12722-6C6F-0747-D290-20AE47EAD14E}"/>
              </a:ext>
            </a:extLst>
          </p:cNvPr>
          <p:cNvSpPr>
            <a:spLocks noGrp="1"/>
          </p:cNvSpPr>
          <p:nvPr>
            <p:ph type="body" sz="quarter" idx="14" hasCustomPrompt="1"/>
          </p:nvPr>
        </p:nvSpPr>
        <p:spPr>
          <a:xfrm>
            <a:off x="6096000" y="3429000"/>
            <a:ext cx="5467109" cy="2652670"/>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pic>
        <p:nvPicPr>
          <p:cNvPr id="6" name="Picture 5" descr="A black and blue symbol&#10;&#10;AI-generated content may be incorrect.">
            <a:extLst>
              <a:ext uri="{FF2B5EF4-FFF2-40B4-BE49-F238E27FC236}">
                <a16:creationId xmlns:a16="http://schemas.microsoft.com/office/drawing/2014/main" id="{136D83D7-5E87-342E-AE64-1F0F01644888}"/>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5" name="Date Placeholder 1">
            <a:extLst>
              <a:ext uri="{FF2B5EF4-FFF2-40B4-BE49-F238E27FC236}">
                <a16:creationId xmlns:a16="http://schemas.microsoft.com/office/drawing/2014/main" id="{4F99488A-7AF9-2620-C5A9-F2F917D12264}"/>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2871974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ller 4">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0CA4D6C0-8473-EA98-6987-FBC73FC12AF4}"/>
              </a:ext>
            </a:extLst>
          </p:cNvPr>
          <p:cNvSpPr>
            <a:spLocks noGrp="1"/>
          </p:cNvSpPr>
          <p:nvPr>
            <p:ph type="dt" sz="half" idx="10"/>
          </p:nvPr>
        </p:nvSpPr>
        <p:spPr>
          <a:xfrm>
            <a:off x="9588909" y="6422539"/>
            <a:ext cx="2372360" cy="228600"/>
          </a:xfrm>
          <a:prstGeom prst="rect">
            <a:avLst/>
          </a:prstGeom>
        </p:spPr>
        <p:txBody>
          <a:bodyPr anchor="ctr"/>
          <a:lstStyle>
            <a:lvl1pPr>
              <a:defRPr sz="1200">
                <a:solidFill>
                  <a:schemeClr val="bg1"/>
                </a:solidFill>
              </a:defRPr>
            </a:lvl1pPr>
          </a:lstStyle>
          <a:p>
            <a:fld id="{B2ED5264-F590-4DBE-9288-D6591EA4914B}" type="datetime4">
              <a:rPr lang="en-US" smtClean="0"/>
              <a:t>June 15, 2026</a:t>
            </a:fld>
            <a:endParaRPr lang="en-US"/>
          </a:p>
        </p:txBody>
      </p:sp>
      <p:pic>
        <p:nvPicPr>
          <p:cNvPr id="2" name="Picture 1" descr="A group of people using devices&#10;&#10;AI-generated content may be incorrect.">
            <a:extLst>
              <a:ext uri="{FF2B5EF4-FFF2-40B4-BE49-F238E27FC236}">
                <a16:creationId xmlns:a16="http://schemas.microsoft.com/office/drawing/2014/main" id="{D372D4AF-930A-2651-685E-22F6248954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contrast="-7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3" name="Text Placeholder 29">
            <a:extLst>
              <a:ext uri="{FF2B5EF4-FFF2-40B4-BE49-F238E27FC236}">
                <a16:creationId xmlns:a16="http://schemas.microsoft.com/office/drawing/2014/main" id="{490D8217-77F2-8293-4A38-B12A31FB9CAF}"/>
              </a:ext>
            </a:extLst>
          </p:cNvPr>
          <p:cNvSpPr>
            <a:spLocks noGrp="1"/>
          </p:cNvSpPr>
          <p:nvPr>
            <p:ph type="body" sz="quarter" idx="14" hasCustomPrompt="1"/>
          </p:nvPr>
        </p:nvSpPr>
        <p:spPr>
          <a:xfrm>
            <a:off x="925571" y="1276109"/>
            <a:ext cx="3681153" cy="2393066"/>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Tree>
    <p:extLst>
      <p:ext uri="{BB962C8B-B14F-4D97-AF65-F5344CB8AC3E}">
        <p14:creationId xmlns:p14="http://schemas.microsoft.com/office/powerpoint/2010/main" val="73080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Filler 4">
    <p:spTree>
      <p:nvGrpSpPr>
        <p:cNvPr id="1" name=""/>
        <p:cNvGrpSpPr/>
        <p:nvPr/>
      </p:nvGrpSpPr>
      <p:grpSpPr>
        <a:xfrm>
          <a:off x="0" y="0"/>
          <a:ext cx="0" cy="0"/>
          <a:chOff x="0" y="0"/>
          <a:chExt cx="0" cy="0"/>
        </a:xfrm>
      </p:grpSpPr>
      <p:pic>
        <p:nvPicPr>
          <p:cNvPr id="5" name="Picture 4" descr="A blue and black background&#10;&#10;AI-generated content may be incorrect.">
            <a:extLst>
              <a:ext uri="{FF2B5EF4-FFF2-40B4-BE49-F238E27FC236}">
                <a16:creationId xmlns:a16="http://schemas.microsoft.com/office/drawing/2014/main" id="{F7499D19-30FE-4F24-5682-0386AE0D53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contrast="-7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3" name="Text Placeholder 29">
            <a:extLst>
              <a:ext uri="{FF2B5EF4-FFF2-40B4-BE49-F238E27FC236}">
                <a16:creationId xmlns:a16="http://schemas.microsoft.com/office/drawing/2014/main" id="{490D8217-77F2-8293-4A38-B12A31FB9CAF}"/>
              </a:ext>
            </a:extLst>
          </p:cNvPr>
          <p:cNvSpPr>
            <a:spLocks noGrp="1"/>
          </p:cNvSpPr>
          <p:nvPr>
            <p:ph type="body" sz="quarter" idx="14" hasCustomPrompt="1"/>
          </p:nvPr>
        </p:nvSpPr>
        <p:spPr>
          <a:xfrm>
            <a:off x="925571" y="1276109"/>
            <a:ext cx="3681153" cy="2393066"/>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
        <p:nvSpPr>
          <p:cNvPr id="2" name="Date Placeholder 1">
            <a:extLst>
              <a:ext uri="{FF2B5EF4-FFF2-40B4-BE49-F238E27FC236}">
                <a16:creationId xmlns:a16="http://schemas.microsoft.com/office/drawing/2014/main" id="{05E69756-5D7D-4732-770F-9787EE33D0D3}"/>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2751474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iller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C39684D-60A5-40CB-EDC2-8C54977638DA}"/>
              </a:ext>
            </a:extLst>
          </p:cNvPr>
          <p:cNvSpPr/>
          <p:nvPr userDrawn="1"/>
        </p:nvSpPr>
        <p:spPr>
          <a:xfrm>
            <a:off x="0" y="0"/>
            <a:ext cx="12192000" cy="6230066"/>
          </a:xfrm>
          <a:prstGeom prst="rect">
            <a:avLst/>
          </a:prstGeom>
          <a:solidFill>
            <a:srgbClr val="FDFA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9">
            <a:extLst>
              <a:ext uri="{FF2B5EF4-FFF2-40B4-BE49-F238E27FC236}">
                <a16:creationId xmlns:a16="http://schemas.microsoft.com/office/drawing/2014/main" id="{D2D098E8-08B8-36D0-1B4C-1012881F2FF0}"/>
              </a:ext>
            </a:extLst>
          </p:cNvPr>
          <p:cNvSpPr>
            <a:spLocks noGrp="1"/>
          </p:cNvSpPr>
          <p:nvPr>
            <p:ph type="body" sz="quarter" idx="15" hasCustomPrompt="1"/>
          </p:nvPr>
        </p:nvSpPr>
        <p:spPr>
          <a:xfrm>
            <a:off x="925571" y="1276110"/>
            <a:ext cx="3623280" cy="2393066"/>
          </a:xfrm>
        </p:spPr>
        <p:txBody>
          <a:bodyPr anchor="t">
            <a:normAutofit/>
          </a:bodyPr>
          <a:lstStyle>
            <a:lvl1pPr>
              <a:lnSpc>
                <a:spcPct val="100000"/>
              </a:lnSpc>
              <a:spcBef>
                <a:spcPts val="0"/>
              </a:spcBef>
              <a:defRPr sz="1600" b="0">
                <a:solidFill>
                  <a:schemeClr val="tx1">
                    <a:lumMod val="75000"/>
                    <a:lumOff val="25000"/>
                  </a:schemeClr>
                </a:solidFill>
                <a:latin typeface="+mn-lt"/>
              </a:defRPr>
            </a:lvl1pPr>
          </a:lstStyle>
          <a:p>
            <a:pPr lvl="0"/>
            <a:r>
              <a:rPr lang="en-US"/>
              <a:t>Text Here</a:t>
            </a:r>
          </a:p>
        </p:txBody>
      </p:sp>
      <p:pic>
        <p:nvPicPr>
          <p:cNvPr id="5" name="Picture 4" descr="A black and blue symbol&#10;&#10;AI-generated content may be incorrect.">
            <a:extLst>
              <a:ext uri="{FF2B5EF4-FFF2-40B4-BE49-F238E27FC236}">
                <a16:creationId xmlns:a16="http://schemas.microsoft.com/office/drawing/2014/main" id="{FB3036C2-F687-B6B7-B535-18091FF424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pic>
        <p:nvPicPr>
          <p:cNvPr id="6" name="Picture 5" descr="A white background with a rainbow of colors&#10;&#10;AI-generated content may be incorrect.">
            <a:extLst>
              <a:ext uri="{FF2B5EF4-FFF2-40B4-BE49-F238E27FC236}">
                <a16:creationId xmlns:a16="http://schemas.microsoft.com/office/drawing/2014/main" id="{FD1ACEA9-074F-5DD7-8E33-C5C191A15E7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2" name="Date Placeholder 1">
            <a:extLst>
              <a:ext uri="{FF2B5EF4-FFF2-40B4-BE49-F238E27FC236}">
                <a16:creationId xmlns:a16="http://schemas.microsoft.com/office/drawing/2014/main" id="{4D8314E7-8FE9-6C4F-81D4-C215EC0BF4E8}"/>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237455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ller 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17FB6C-BBA7-C966-58D2-BC06C67EFD45}"/>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solidFill>
                  <a:schemeClr val="bg1"/>
                </a:solidFill>
              </a:defRPr>
            </a:lvl1pPr>
          </a:lstStyle>
          <a:p>
            <a:r>
              <a:rPr lang="en-GB"/>
              <a:t>Click to edit Master title style</a:t>
            </a:r>
            <a:endParaRPr lang="en-US"/>
          </a:p>
        </p:txBody>
      </p:sp>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graphicFrame>
        <p:nvGraphicFramePr>
          <p:cNvPr id="2" name="Table Placeholder 3">
            <a:extLst>
              <a:ext uri="{FF2B5EF4-FFF2-40B4-BE49-F238E27FC236}">
                <a16:creationId xmlns:a16="http://schemas.microsoft.com/office/drawing/2014/main" id="{1BEF5D29-1846-A4D5-B6CD-D3E88DF7635D}"/>
              </a:ext>
            </a:extLst>
          </p:cNvPr>
          <p:cNvGraphicFramePr>
            <a:graphicFrameLocks/>
          </p:cNvGraphicFramePr>
          <p:nvPr userDrawn="1">
            <p:extLst>
              <p:ext uri="{D42A27DB-BD31-4B8C-83A1-F6EECF244321}">
                <p14:modId xmlns:p14="http://schemas.microsoft.com/office/powerpoint/2010/main" val="746650477"/>
              </p:ext>
            </p:extLst>
          </p:nvPr>
        </p:nvGraphicFramePr>
        <p:xfrm>
          <a:off x="398433" y="1377190"/>
          <a:ext cx="5314108" cy="2132925"/>
        </p:xfrm>
        <a:graphic>
          <a:graphicData uri="http://schemas.openxmlformats.org/drawingml/2006/table">
            <a:tbl>
              <a:tblPr firstRow="1" bandRow="1">
                <a:tableStyleId>{7E9639D4-E3E2-4D34-9284-5A2195B3D0D7}</a:tableStyleId>
              </a:tblPr>
              <a:tblGrid>
                <a:gridCol w="1935059">
                  <a:extLst>
                    <a:ext uri="{9D8B030D-6E8A-4147-A177-3AD203B41FA5}">
                      <a16:colId xmlns:a16="http://schemas.microsoft.com/office/drawing/2014/main" val="130956065"/>
                    </a:ext>
                  </a:extLst>
                </a:gridCol>
                <a:gridCol w="1071095">
                  <a:extLst>
                    <a:ext uri="{9D8B030D-6E8A-4147-A177-3AD203B41FA5}">
                      <a16:colId xmlns:a16="http://schemas.microsoft.com/office/drawing/2014/main" val="2749965458"/>
                    </a:ext>
                  </a:extLst>
                </a:gridCol>
                <a:gridCol w="1173103">
                  <a:extLst>
                    <a:ext uri="{9D8B030D-6E8A-4147-A177-3AD203B41FA5}">
                      <a16:colId xmlns:a16="http://schemas.microsoft.com/office/drawing/2014/main" val="2116711163"/>
                    </a:ext>
                  </a:extLst>
                </a:gridCol>
                <a:gridCol w="1134851">
                  <a:extLst>
                    <a:ext uri="{9D8B030D-6E8A-4147-A177-3AD203B41FA5}">
                      <a16:colId xmlns:a16="http://schemas.microsoft.com/office/drawing/2014/main" val="1186885001"/>
                    </a:ext>
                  </a:extLst>
                </a:gridCol>
              </a:tblGrid>
              <a:tr h="328828">
                <a:tc>
                  <a:txBody>
                    <a:bodyPr/>
                    <a:lstStyle/>
                    <a:p>
                      <a:pPr algn="ctr"/>
                      <a:r>
                        <a:rPr lang="en-US" sz="1200">
                          <a:solidFill>
                            <a:srgbClr val="222233"/>
                          </a:solidFill>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7BAE5"/>
                    </a:solidFill>
                  </a:tcPr>
                </a:tc>
                <a:tc>
                  <a:txBody>
                    <a:bodyPr/>
                    <a:lstStyle/>
                    <a:p>
                      <a:pPr algn="ctr"/>
                      <a:r>
                        <a:rPr lang="en-US" sz="1200">
                          <a:solidFill>
                            <a:srgbClr val="222233"/>
                          </a:solidFill>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7BAE5"/>
                    </a:solidFill>
                  </a:tcPr>
                </a:tc>
                <a:tc>
                  <a:txBody>
                    <a:bodyPr/>
                    <a:lstStyle/>
                    <a:p>
                      <a:pPr algn="ctr"/>
                      <a:r>
                        <a:rPr lang="en-US" sz="1200">
                          <a:solidFill>
                            <a:srgbClr val="222233"/>
                          </a:solidFill>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7BAE5"/>
                    </a:solidFill>
                  </a:tcPr>
                </a:tc>
                <a:tc>
                  <a:txBody>
                    <a:bodyPr/>
                    <a:lstStyle/>
                    <a:p>
                      <a:pPr algn="ctr"/>
                      <a:r>
                        <a:rPr lang="en-US" sz="1200">
                          <a:solidFill>
                            <a:srgbClr val="222233"/>
                          </a:solidFill>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7BAE5"/>
                    </a:solidFill>
                  </a:tcPr>
                </a:tc>
                <a:extLst>
                  <a:ext uri="{0D108BD9-81ED-4DB2-BD59-A6C34878D82A}">
                    <a16:rowId xmlns:a16="http://schemas.microsoft.com/office/drawing/2014/main" val="3741017008"/>
                  </a:ext>
                </a:extLst>
              </a:tr>
              <a:tr h="331530">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2,500,000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2,200,000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351373">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1,200,000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385229">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1,000,000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800,000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+25%</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341452">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40%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36%</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394513">
                <a:tc>
                  <a:txBody>
                    <a:bodyPr/>
                    <a:lstStyle/>
                    <a:p>
                      <a:pPr algn="ctr"/>
                      <a:r>
                        <a:rPr lang="en-US" sz="1200">
                          <a:solidFill>
                            <a:schemeClr val="bg1"/>
                          </a:solidFill>
                          <a:latin typeface="Quicksand" panose="02070303000000060000" pitchFamily="18" charset="77"/>
                        </a:rPr>
                        <a:t>Row result</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5,000,000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4,500,000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+11%</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extLst>
                  <a:ext uri="{0D108BD9-81ED-4DB2-BD59-A6C34878D82A}">
                    <a16:rowId xmlns:a16="http://schemas.microsoft.com/office/drawing/2014/main" val="1918266800"/>
                  </a:ext>
                </a:extLst>
              </a:tr>
            </a:tbl>
          </a:graphicData>
        </a:graphic>
      </p:graphicFrame>
      <p:graphicFrame>
        <p:nvGraphicFramePr>
          <p:cNvPr id="3" name="Table Placeholder 3">
            <a:extLst>
              <a:ext uri="{FF2B5EF4-FFF2-40B4-BE49-F238E27FC236}">
                <a16:creationId xmlns:a16="http://schemas.microsoft.com/office/drawing/2014/main" id="{FC7F4F34-8DC4-2F61-A832-70433F607CD2}"/>
              </a:ext>
            </a:extLst>
          </p:cNvPr>
          <p:cNvGraphicFramePr>
            <a:graphicFrameLocks/>
          </p:cNvGraphicFramePr>
          <p:nvPr userDrawn="1">
            <p:extLst>
              <p:ext uri="{D42A27DB-BD31-4B8C-83A1-F6EECF244321}">
                <p14:modId xmlns:p14="http://schemas.microsoft.com/office/powerpoint/2010/main" val="315414840"/>
              </p:ext>
            </p:extLst>
          </p:nvPr>
        </p:nvGraphicFramePr>
        <p:xfrm>
          <a:off x="5987845" y="1377189"/>
          <a:ext cx="5805721" cy="2132924"/>
        </p:xfrm>
        <a:graphic>
          <a:graphicData uri="http://schemas.openxmlformats.org/drawingml/2006/table">
            <a:tbl>
              <a:tblPr firstRow="1" bandRow="1">
                <a:tableStyleId>{7E9639D4-E3E2-4D34-9284-5A2195B3D0D7}</a:tableStyleId>
              </a:tblPr>
              <a:tblGrid>
                <a:gridCol w="2114072">
                  <a:extLst>
                    <a:ext uri="{9D8B030D-6E8A-4147-A177-3AD203B41FA5}">
                      <a16:colId xmlns:a16="http://schemas.microsoft.com/office/drawing/2014/main" val="130956065"/>
                    </a:ext>
                  </a:extLst>
                </a:gridCol>
                <a:gridCol w="1170184">
                  <a:extLst>
                    <a:ext uri="{9D8B030D-6E8A-4147-A177-3AD203B41FA5}">
                      <a16:colId xmlns:a16="http://schemas.microsoft.com/office/drawing/2014/main" val="2749965458"/>
                    </a:ext>
                  </a:extLst>
                </a:gridCol>
                <a:gridCol w="1281628">
                  <a:extLst>
                    <a:ext uri="{9D8B030D-6E8A-4147-A177-3AD203B41FA5}">
                      <a16:colId xmlns:a16="http://schemas.microsoft.com/office/drawing/2014/main" val="2116711163"/>
                    </a:ext>
                  </a:extLst>
                </a:gridCol>
                <a:gridCol w="1239837">
                  <a:extLst>
                    <a:ext uri="{9D8B030D-6E8A-4147-A177-3AD203B41FA5}">
                      <a16:colId xmlns:a16="http://schemas.microsoft.com/office/drawing/2014/main" val="1186885001"/>
                    </a:ext>
                  </a:extLst>
                </a:gridCol>
              </a:tblGrid>
              <a:tr h="328828">
                <a:tc>
                  <a:txBody>
                    <a:bodyPr/>
                    <a:lstStyle/>
                    <a:p>
                      <a:pPr algn="ctr"/>
                      <a:r>
                        <a:rPr lang="en-US" sz="1200">
                          <a:solidFill>
                            <a:schemeClr val="bg1"/>
                          </a:solidFill>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41017008"/>
                  </a:ext>
                </a:extLst>
              </a:tr>
              <a:tr h="331530">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2,500,000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2,200,000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351373">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1,200,000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385229">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1,000,000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800,000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+25%</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341451">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40%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36%</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394513">
                <a:tc>
                  <a:txBody>
                    <a:bodyPr/>
                    <a:lstStyle/>
                    <a:p>
                      <a:pPr algn="ctr"/>
                      <a:r>
                        <a:rPr lang="en-US" sz="1200">
                          <a:solidFill>
                            <a:schemeClr val="bg1"/>
                          </a:solidFill>
                          <a:latin typeface="Quicksand" panose="02070303000000060000" pitchFamily="18" charset="77"/>
                        </a:rPr>
                        <a:t>Row result</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5,000,000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4,500,000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+11%</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extLst>
                  <a:ext uri="{0D108BD9-81ED-4DB2-BD59-A6C34878D82A}">
                    <a16:rowId xmlns:a16="http://schemas.microsoft.com/office/drawing/2014/main" val="1918266800"/>
                  </a:ext>
                </a:extLst>
              </a:tr>
            </a:tbl>
          </a:graphicData>
        </a:graphic>
      </p:graphicFrame>
      <p:graphicFrame>
        <p:nvGraphicFramePr>
          <p:cNvPr id="4" name="Table Placeholder 3">
            <a:extLst>
              <a:ext uri="{FF2B5EF4-FFF2-40B4-BE49-F238E27FC236}">
                <a16:creationId xmlns:a16="http://schemas.microsoft.com/office/drawing/2014/main" id="{8C330663-8485-E2DF-8A0A-E1746FF8255C}"/>
              </a:ext>
            </a:extLst>
          </p:cNvPr>
          <p:cNvGraphicFramePr>
            <a:graphicFrameLocks/>
          </p:cNvGraphicFramePr>
          <p:nvPr userDrawn="1">
            <p:extLst>
              <p:ext uri="{D42A27DB-BD31-4B8C-83A1-F6EECF244321}">
                <p14:modId xmlns:p14="http://schemas.microsoft.com/office/powerpoint/2010/main" val="2631688753"/>
              </p:ext>
            </p:extLst>
          </p:nvPr>
        </p:nvGraphicFramePr>
        <p:xfrm>
          <a:off x="398433" y="3843816"/>
          <a:ext cx="5314108" cy="2006379"/>
        </p:xfrm>
        <a:graphic>
          <a:graphicData uri="http://schemas.openxmlformats.org/drawingml/2006/table">
            <a:tbl>
              <a:tblPr firstRow="1" bandRow="1">
                <a:tableStyleId>{7E9639D4-E3E2-4D34-9284-5A2195B3D0D7}</a:tableStyleId>
              </a:tblPr>
              <a:tblGrid>
                <a:gridCol w="1935059">
                  <a:extLst>
                    <a:ext uri="{9D8B030D-6E8A-4147-A177-3AD203B41FA5}">
                      <a16:colId xmlns:a16="http://schemas.microsoft.com/office/drawing/2014/main" val="130956065"/>
                    </a:ext>
                  </a:extLst>
                </a:gridCol>
                <a:gridCol w="1071095">
                  <a:extLst>
                    <a:ext uri="{9D8B030D-6E8A-4147-A177-3AD203B41FA5}">
                      <a16:colId xmlns:a16="http://schemas.microsoft.com/office/drawing/2014/main" val="2749965458"/>
                    </a:ext>
                  </a:extLst>
                </a:gridCol>
                <a:gridCol w="1173103">
                  <a:extLst>
                    <a:ext uri="{9D8B030D-6E8A-4147-A177-3AD203B41FA5}">
                      <a16:colId xmlns:a16="http://schemas.microsoft.com/office/drawing/2014/main" val="2116711163"/>
                    </a:ext>
                  </a:extLst>
                </a:gridCol>
                <a:gridCol w="1134851">
                  <a:extLst>
                    <a:ext uri="{9D8B030D-6E8A-4147-A177-3AD203B41FA5}">
                      <a16:colId xmlns:a16="http://schemas.microsoft.com/office/drawing/2014/main" val="1186885001"/>
                    </a:ext>
                  </a:extLst>
                </a:gridCol>
              </a:tblGrid>
              <a:tr h="309319">
                <a:tc>
                  <a:txBody>
                    <a:bodyPr/>
                    <a:lstStyle/>
                    <a:p>
                      <a:pPr algn="ctr"/>
                      <a:r>
                        <a:rPr lang="en-US" sz="1200">
                          <a:solidFill>
                            <a:srgbClr val="222233"/>
                          </a:solidFill>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EE45AC"/>
                    </a:solidFill>
                  </a:tcPr>
                </a:tc>
                <a:tc>
                  <a:txBody>
                    <a:bodyPr/>
                    <a:lstStyle/>
                    <a:p>
                      <a:pPr algn="ctr"/>
                      <a:r>
                        <a:rPr lang="en-US" sz="1200">
                          <a:solidFill>
                            <a:srgbClr val="222233"/>
                          </a:solidFill>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EE45AC"/>
                    </a:solidFill>
                  </a:tcPr>
                </a:tc>
                <a:tc>
                  <a:txBody>
                    <a:bodyPr/>
                    <a:lstStyle/>
                    <a:p>
                      <a:pPr algn="ctr"/>
                      <a:r>
                        <a:rPr lang="en-US" sz="1200">
                          <a:solidFill>
                            <a:srgbClr val="222233"/>
                          </a:solidFill>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EE45AC"/>
                    </a:solidFill>
                  </a:tcPr>
                </a:tc>
                <a:tc>
                  <a:txBody>
                    <a:bodyPr/>
                    <a:lstStyle/>
                    <a:p>
                      <a:pPr algn="ctr"/>
                      <a:r>
                        <a:rPr lang="en-US" sz="1200">
                          <a:solidFill>
                            <a:srgbClr val="222233"/>
                          </a:solidFill>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EE45AC"/>
                    </a:solidFill>
                  </a:tcPr>
                </a:tc>
                <a:extLst>
                  <a:ext uri="{0D108BD9-81ED-4DB2-BD59-A6C34878D82A}">
                    <a16:rowId xmlns:a16="http://schemas.microsoft.com/office/drawing/2014/main" val="3741017008"/>
                  </a:ext>
                </a:extLst>
              </a:tr>
              <a:tr h="311860">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2,500,000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2,200,000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330526">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1,200,000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362374">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1,000,000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800,000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+25%</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321193">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40%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36%</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371107">
                <a:tc>
                  <a:txBody>
                    <a:bodyPr/>
                    <a:lstStyle/>
                    <a:p>
                      <a:pPr algn="ctr"/>
                      <a:r>
                        <a:rPr lang="en-US" sz="1200">
                          <a:solidFill>
                            <a:schemeClr val="bg1"/>
                          </a:solidFill>
                          <a:latin typeface="Quicksand" panose="02070303000000060000" pitchFamily="18" charset="77"/>
                        </a:rPr>
                        <a:t>Row result</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5,000,000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4,500,000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+11%</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extLst>
                  <a:ext uri="{0D108BD9-81ED-4DB2-BD59-A6C34878D82A}">
                    <a16:rowId xmlns:a16="http://schemas.microsoft.com/office/drawing/2014/main" val="1918266800"/>
                  </a:ext>
                </a:extLst>
              </a:tr>
            </a:tbl>
          </a:graphicData>
        </a:graphic>
      </p:graphicFrame>
      <p:graphicFrame>
        <p:nvGraphicFramePr>
          <p:cNvPr id="9" name="Table Placeholder 3">
            <a:extLst>
              <a:ext uri="{FF2B5EF4-FFF2-40B4-BE49-F238E27FC236}">
                <a16:creationId xmlns:a16="http://schemas.microsoft.com/office/drawing/2014/main" id="{D7083553-258D-4A49-E44F-A6387CA481F0}"/>
              </a:ext>
            </a:extLst>
          </p:cNvPr>
          <p:cNvGraphicFramePr>
            <a:graphicFrameLocks/>
          </p:cNvGraphicFramePr>
          <p:nvPr userDrawn="1">
            <p:extLst>
              <p:ext uri="{D42A27DB-BD31-4B8C-83A1-F6EECF244321}">
                <p14:modId xmlns:p14="http://schemas.microsoft.com/office/powerpoint/2010/main" val="3431065839"/>
              </p:ext>
            </p:extLst>
          </p:nvPr>
        </p:nvGraphicFramePr>
        <p:xfrm>
          <a:off x="5987845" y="3843815"/>
          <a:ext cx="5805721" cy="2006379"/>
        </p:xfrm>
        <a:graphic>
          <a:graphicData uri="http://schemas.openxmlformats.org/drawingml/2006/table">
            <a:tbl>
              <a:tblPr firstRow="1" bandRow="1">
                <a:tableStyleId>{7E9639D4-E3E2-4D34-9284-5A2195B3D0D7}</a:tableStyleId>
              </a:tblPr>
              <a:tblGrid>
                <a:gridCol w="2114072">
                  <a:extLst>
                    <a:ext uri="{9D8B030D-6E8A-4147-A177-3AD203B41FA5}">
                      <a16:colId xmlns:a16="http://schemas.microsoft.com/office/drawing/2014/main" val="130956065"/>
                    </a:ext>
                  </a:extLst>
                </a:gridCol>
                <a:gridCol w="1170184">
                  <a:extLst>
                    <a:ext uri="{9D8B030D-6E8A-4147-A177-3AD203B41FA5}">
                      <a16:colId xmlns:a16="http://schemas.microsoft.com/office/drawing/2014/main" val="2749965458"/>
                    </a:ext>
                  </a:extLst>
                </a:gridCol>
                <a:gridCol w="1281628">
                  <a:extLst>
                    <a:ext uri="{9D8B030D-6E8A-4147-A177-3AD203B41FA5}">
                      <a16:colId xmlns:a16="http://schemas.microsoft.com/office/drawing/2014/main" val="2116711163"/>
                    </a:ext>
                  </a:extLst>
                </a:gridCol>
                <a:gridCol w="1239837">
                  <a:extLst>
                    <a:ext uri="{9D8B030D-6E8A-4147-A177-3AD203B41FA5}">
                      <a16:colId xmlns:a16="http://schemas.microsoft.com/office/drawing/2014/main" val="1186885001"/>
                    </a:ext>
                  </a:extLst>
                </a:gridCol>
              </a:tblGrid>
              <a:tr h="309319">
                <a:tc>
                  <a:txBody>
                    <a:bodyPr/>
                    <a:lstStyle/>
                    <a:p>
                      <a:pPr algn="ctr"/>
                      <a:r>
                        <a:rPr lang="en-US" sz="1200">
                          <a:solidFill>
                            <a:schemeClr val="bg1"/>
                          </a:solidFill>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12232"/>
                    </a:solidFill>
                  </a:tcPr>
                </a:tc>
                <a:tc>
                  <a:txBody>
                    <a:bodyPr/>
                    <a:lstStyle/>
                    <a:p>
                      <a:pPr algn="ctr"/>
                      <a:r>
                        <a:rPr lang="en-US" sz="1200">
                          <a:solidFill>
                            <a:schemeClr val="bg1"/>
                          </a:solidFill>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12232"/>
                    </a:solidFill>
                  </a:tcPr>
                </a:tc>
                <a:tc>
                  <a:txBody>
                    <a:bodyPr/>
                    <a:lstStyle/>
                    <a:p>
                      <a:pPr algn="ctr"/>
                      <a:r>
                        <a:rPr lang="en-US" sz="1200">
                          <a:solidFill>
                            <a:schemeClr val="bg1"/>
                          </a:solidFill>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12232"/>
                    </a:solidFill>
                  </a:tcPr>
                </a:tc>
                <a:tc>
                  <a:txBody>
                    <a:bodyPr/>
                    <a:lstStyle/>
                    <a:p>
                      <a:pPr algn="ctr"/>
                      <a:r>
                        <a:rPr lang="en-US" sz="1200">
                          <a:solidFill>
                            <a:schemeClr val="bg1"/>
                          </a:solidFill>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12232"/>
                    </a:solidFill>
                  </a:tcPr>
                </a:tc>
                <a:extLst>
                  <a:ext uri="{0D108BD9-81ED-4DB2-BD59-A6C34878D82A}">
                    <a16:rowId xmlns:a16="http://schemas.microsoft.com/office/drawing/2014/main" val="3741017008"/>
                  </a:ext>
                </a:extLst>
              </a:tr>
              <a:tr h="311860">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2,500,000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2,200,000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330526">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1,200,000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362374">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1,000,000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800,000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+25%</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321193">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40%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36%</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371107">
                <a:tc>
                  <a:txBody>
                    <a:bodyPr/>
                    <a:lstStyle/>
                    <a:p>
                      <a:pPr algn="ctr"/>
                      <a:r>
                        <a:rPr lang="en-US" sz="1200">
                          <a:solidFill>
                            <a:schemeClr val="bg1"/>
                          </a:solidFill>
                          <a:latin typeface="Quicksand" panose="02070303000000060000" pitchFamily="18" charset="77"/>
                        </a:rPr>
                        <a:t>Row result</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5,000,000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4,500,000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+11%</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extLst>
                  <a:ext uri="{0D108BD9-81ED-4DB2-BD59-A6C34878D82A}">
                    <a16:rowId xmlns:a16="http://schemas.microsoft.com/office/drawing/2014/main" val="1918266800"/>
                  </a:ext>
                </a:extLst>
              </a:tr>
            </a:tbl>
          </a:graphicData>
        </a:graphic>
      </p:graphicFrame>
      <p:sp>
        <p:nvSpPr>
          <p:cNvPr id="6" name="Date Placeholder 1">
            <a:extLst>
              <a:ext uri="{FF2B5EF4-FFF2-40B4-BE49-F238E27FC236}">
                <a16:creationId xmlns:a16="http://schemas.microsoft.com/office/drawing/2014/main" id="{47786F95-6A3D-1A80-49AE-80E2CC1AE9DE}"/>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341630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ller 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724584-04E2-5AB9-02EA-2D46F9441439}"/>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solidFill>
                  <a:schemeClr val="bg1"/>
                </a:solidFill>
              </a:defRPr>
            </a:lvl1pPr>
          </a:lstStyle>
          <a:p>
            <a:r>
              <a:rPr lang="en-GB"/>
              <a:t>Click to edit Master title style</a:t>
            </a:r>
            <a:endParaRPr lang="en-US"/>
          </a:p>
        </p:txBody>
      </p:sp>
      <p:sp>
        <p:nvSpPr>
          <p:cNvPr id="12" name="Text Placeholder 29">
            <a:extLst>
              <a:ext uri="{FF2B5EF4-FFF2-40B4-BE49-F238E27FC236}">
                <a16:creationId xmlns:a16="http://schemas.microsoft.com/office/drawing/2014/main" id="{826AD5E9-9AB6-4C89-2163-CB950EA541BD}"/>
              </a:ext>
            </a:extLst>
          </p:cNvPr>
          <p:cNvSpPr>
            <a:spLocks noGrp="1"/>
          </p:cNvSpPr>
          <p:nvPr>
            <p:ph type="body" sz="quarter" idx="14" hasCustomPrompt="1"/>
          </p:nvPr>
        </p:nvSpPr>
        <p:spPr>
          <a:xfrm>
            <a:off x="1095268" y="1105319"/>
            <a:ext cx="10634615" cy="1033831"/>
          </a:xfrm>
        </p:spPr>
        <p:txBody>
          <a:bodyPr anchor="t">
            <a:normAutofit/>
          </a:bodyPr>
          <a:lstStyle>
            <a:lvl1pPr>
              <a:lnSpc>
                <a:spcPct val="100000"/>
              </a:lnSpc>
              <a:spcBef>
                <a:spcPts val="0"/>
              </a:spcBef>
              <a:defRPr sz="1800" b="0">
                <a:solidFill>
                  <a:schemeClr val="bg1"/>
                </a:solidFill>
                <a:latin typeface="+mj-lt"/>
              </a:defRPr>
            </a:lvl1pPr>
          </a:lstStyle>
          <a:p>
            <a:pPr lvl="0"/>
            <a:r>
              <a:rPr lang="en-US"/>
              <a:t>Text Here</a:t>
            </a:r>
          </a:p>
        </p:txBody>
      </p:sp>
      <p:graphicFrame>
        <p:nvGraphicFramePr>
          <p:cNvPr id="13" name="Table Placeholder 3">
            <a:extLst>
              <a:ext uri="{FF2B5EF4-FFF2-40B4-BE49-F238E27FC236}">
                <a16:creationId xmlns:a16="http://schemas.microsoft.com/office/drawing/2014/main" id="{15627A5E-B839-9BBC-355E-AD6C1F3075BF}"/>
              </a:ext>
            </a:extLst>
          </p:cNvPr>
          <p:cNvGraphicFramePr>
            <a:graphicFrameLocks/>
          </p:cNvGraphicFramePr>
          <p:nvPr userDrawn="1">
            <p:extLst>
              <p:ext uri="{D42A27DB-BD31-4B8C-83A1-F6EECF244321}">
                <p14:modId xmlns:p14="http://schemas.microsoft.com/office/powerpoint/2010/main" val="3650800809"/>
              </p:ext>
            </p:extLst>
          </p:nvPr>
        </p:nvGraphicFramePr>
        <p:xfrm>
          <a:off x="416952" y="2830674"/>
          <a:ext cx="11358096" cy="3047613"/>
        </p:xfrm>
        <a:graphic>
          <a:graphicData uri="http://schemas.openxmlformats.org/drawingml/2006/table">
            <a:tbl>
              <a:tblPr firstRow="1" bandRow="1">
                <a:tableStyleId>{7E9639D4-E3E2-4D34-9284-5A2195B3D0D7}</a:tableStyleId>
              </a:tblPr>
              <a:tblGrid>
                <a:gridCol w="2839524">
                  <a:extLst>
                    <a:ext uri="{9D8B030D-6E8A-4147-A177-3AD203B41FA5}">
                      <a16:colId xmlns:a16="http://schemas.microsoft.com/office/drawing/2014/main" val="130956065"/>
                    </a:ext>
                  </a:extLst>
                </a:gridCol>
                <a:gridCol w="2839524">
                  <a:extLst>
                    <a:ext uri="{9D8B030D-6E8A-4147-A177-3AD203B41FA5}">
                      <a16:colId xmlns:a16="http://schemas.microsoft.com/office/drawing/2014/main" val="2749965458"/>
                    </a:ext>
                  </a:extLst>
                </a:gridCol>
                <a:gridCol w="2839524">
                  <a:extLst>
                    <a:ext uri="{9D8B030D-6E8A-4147-A177-3AD203B41FA5}">
                      <a16:colId xmlns:a16="http://schemas.microsoft.com/office/drawing/2014/main" val="2116711163"/>
                    </a:ext>
                  </a:extLst>
                </a:gridCol>
                <a:gridCol w="2839524">
                  <a:extLst>
                    <a:ext uri="{9D8B030D-6E8A-4147-A177-3AD203B41FA5}">
                      <a16:colId xmlns:a16="http://schemas.microsoft.com/office/drawing/2014/main" val="1186885001"/>
                    </a:ext>
                  </a:extLst>
                </a:gridCol>
              </a:tblGrid>
              <a:tr h="553700">
                <a:tc>
                  <a:txBody>
                    <a:bodyPr/>
                    <a:lstStyle/>
                    <a:p>
                      <a:pPr algn="ctr"/>
                      <a:r>
                        <a:rPr lang="en-US" sz="1600">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847FC"/>
                    </a:solidFill>
                  </a:tcPr>
                </a:tc>
                <a:tc>
                  <a:txBody>
                    <a:bodyPr/>
                    <a:lstStyle/>
                    <a:p>
                      <a:pPr algn="ctr"/>
                      <a:r>
                        <a:rPr lang="en-US" sz="1600">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847FC"/>
                    </a:solidFill>
                  </a:tcPr>
                </a:tc>
                <a:tc>
                  <a:txBody>
                    <a:bodyPr/>
                    <a:lstStyle/>
                    <a:p>
                      <a:pPr algn="ctr"/>
                      <a:r>
                        <a:rPr lang="en-US" sz="1600">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847FC"/>
                    </a:solidFill>
                  </a:tcPr>
                </a:tc>
                <a:tc>
                  <a:txBody>
                    <a:bodyPr/>
                    <a:lstStyle/>
                    <a:p>
                      <a:pPr algn="ctr"/>
                      <a:r>
                        <a:rPr lang="en-US" sz="1600">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847FC"/>
                    </a:solidFill>
                  </a:tcPr>
                </a:tc>
                <a:extLst>
                  <a:ext uri="{0D108BD9-81ED-4DB2-BD59-A6C34878D82A}">
                    <a16:rowId xmlns:a16="http://schemas.microsoft.com/office/drawing/2014/main" val="3741017008"/>
                  </a:ext>
                </a:extLst>
              </a:tr>
              <a:tr h="458294">
                <a:tc>
                  <a:txBody>
                    <a:bodyPr/>
                    <a:lstStyle/>
                    <a:p>
                      <a:pPr algn="ctr"/>
                      <a:r>
                        <a:rPr lang="en-US" sz="1600">
                          <a:solidFill>
                            <a:schemeClr val="bg1"/>
                          </a:solidFill>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2,500,000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2,200,000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485725">
                <a:tc>
                  <a:txBody>
                    <a:bodyPr/>
                    <a:lstStyle/>
                    <a:p>
                      <a:pPr algn="ctr"/>
                      <a:r>
                        <a:rPr lang="en-US" sz="16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1,200,000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1,400,000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-14%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532525">
                <a:tc>
                  <a:txBody>
                    <a:bodyPr/>
                    <a:lstStyle/>
                    <a:p>
                      <a:pPr algn="ctr"/>
                      <a:r>
                        <a:rPr lang="en-US" sz="16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1,000,000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800,000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+25%</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472009">
                <a:tc>
                  <a:txBody>
                    <a:bodyPr/>
                    <a:lstStyle/>
                    <a:p>
                      <a:pPr algn="ctr"/>
                      <a:r>
                        <a:rPr lang="en-US" sz="16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40%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36%</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545360">
                <a:tc>
                  <a:txBody>
                    <a:bodyPr/>
                    <a:lstStyle/>
                    <a:p>
                      <a:pPr algn="ctr"/>
                      <a:r>
                        <a:rPr lang="en-US" sz="1600">
                          <a:solidFill>
                            <a:schemeClr val="bg1"/>
                          </a:solidFill>
                          <a:latin typeface="Quicksand" panose="02070303000000060000" pitchFamily="18" charset="77"/>
                        </a:rPr>
                        <a:t>Row result</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chemeClr val="bg1">
                        <a:lumMod val="85000"/>
                        <a:alpha val="49733"/>
                      </a:schemeClr>
                    </a:solidFill>
                  </a:tcPr>
                </a:tc>
                <a:tc>
                  <a:txBody>
                    <a:bodyPr/>
                    <a:lstStyle/>
                    <a:p>
                      <a:pPr algn="ctr"/>
                      <a:r>
                        <a:rPr lang="en-US" sz="1600">
                          <a:solidFill>
                            <a:schemeClr val="bg1"/>
                          </a:solidFill>
                          <a:latin typeface="Quicksand" panose="02070303000000060000" pitchFamily="18" charset="77"/>
                        </a:rPr>
                        <a:t>5,000,000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chemeClr val="bg1">
                        <a:lumMod val="85000"/>
                        <a:alpha val="49733"/>
                      </a:schemeClr>
                    </a:solidFill>
                  </a:tcPr>
                </a:tc>
                <a:tc>
                  <a:txBody>
                    <a:bodyPr/>
                    <a:lstStyle/>
                    <a:p>
                      <a:pPr algn="ctr"/>
                      <a:r>
                        <a:rPr lang="en-US" sz="1600">
                          <a:solidFill>
                            <a:schemeClr val="bg1"/>
                          </a:solidFill>
                          <a:latin typeface="Quicksand" panose="02070303000000060000" pitchFamily="18" charset="77"/>
                        </a:rPr>
                        <a:t>4,500,000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chemeClr val="bg1">
                        <a:lumMod val="85000"/>
                        <a:alpha val="49733"/>
                      </a:schemeClr>
                    </a:solidFill>
                  </a:tcPr>
                </a:tc>
                <a:tc>
                  <a:txBody>
                    <a:bodyPr/>
                    <a:lstStyle/>
                    <a:p>
                      <a:pPr algn="ctr"/>
                      <a:r>
                        <a:rPr lang="en-US" sz="1600">
                          <a:solidFill>
                            <a:schemeClr val="bg1"/>
                          </a:solidFill>
                          <a:latin typeface="Quicksand" panose="02070303000000060000" pitchFamily="18" charset="77"/>
                        </a:rPr>
                        <a:t>+11%</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chemeClr val="bg1">
                        <a:lumMod val="85000"/>
                        <a:alpha val="49733"/>
                      </a:schemeClr>
                    </a:solidFill>
                  </a:tcPr>
                </a:tc>
                <a:extLst>
                  <a:ext uri="{0D108BD9-81ED-4DB2-BD59-A6C34878D82A}">
                    <a16:rowId xmlns:a16="http://schemas.microsoft.com/office/drawing/2014/main" val="1918266800"/>
                  </a:ext>
                </a:extLst>
              </a:tr>
            </a:tbl>
          </a:graphicData>
        </a:graphic>
      </p:graphicFrame>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3" name="Date Placeholder 1">
            <a:extLst>
              <a:ext uri="{FF2B5EF4-FFF2-40B4-BE49-F238E27FC236}">
                <a16:creationId xmlns:a16="http://schemas.microsoft.com/office/drawing/2014/main" id="{FD9FE0DC-1494-9FB6-B95A-A625B9FD4986}"/>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259848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ller 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724584-04E2-5AB9-02EA-2D46F9441439}"/>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solidFill>
                  <a:schemeClr val="bg1"/>
                </a:solidFill>
              </a:defRPr>
            </a:lvl1pPr>
          </a:lstStyle>
          <a:p>
            <a:r>
              <a:rPr lang="en-GB"/>
              <a:t>Click to edit Master title style</a:t>
            </a: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3" name="Oval 2">
            <a:extLst>
              <a:ext uri="{FF2B5EF4-FFF2-40B4-BE49-F238E27FC236}">
                <a16:creationId xmlns:a16="http://schemas.microsoft.com/office/drawing/2014/main" id="{9CD2DA62-FC63-7BEA-C298-14D3F54F0313}"/>
              </a:ext>
            </a:extLst>
          </p:cNvPr>
          <p:cNvSpPr/>
          <p:nvPr userDrawn="1"/>
        </p:nvSpPr>
        <p:spPr>
          <a:xfrm>
            <a:off x="2676497" y="2229146"/>
            <a:ext cx="3525608" cy="3525608"/>
          </a:xfrm>
          <a:prstGeom prst="ellipse">
            <a:avLst/>
          </a:prstGeom>
          <a:noFill/>
          <a:ln w="31750">
            <a:solidFill>
              <a:srgbClr val="57BA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99E08D7-7313-4C2E-E9C1-8CDA141057D2}"/>
              </a:ext>
            </a:extLst>
          </p:cNvPr>
          <p:cNvSpPr/>
          <p:nvPr userDrawn="1"/>
        </p:nvSpPr>
        <p:spPr>
          <a:xfrm>
            <a:off x="6202105" y="1111956"/>
            <a:ext cx="2520778" cy="2520778"/>
          </a:xfrm>
          <a:prstGeom prst="ellipse">
            <a:avLst/>
          </a:prstGeom>
          <a:noFill/>
          <a:ln w="31750">
            <a:solidFill>
              <a:srgbClr val="EE45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D88032E-359D-2F31-F9D9-67791D34DA0C}"/>
              </a:ext>
            </a:extLst>
          </p:cNvPr>
          <p:cNvSpPr/>
          <p:nvPr userDrawn="1"/>
        </p:nvSpPr>
        <p:spPr>
          <a:xfrm>
            <a:off x="6298899" y="3980343"/>
            <a:ext cx="2327190" cy="2327190"/>
          </a:xfrm>
          <a:prstGeom prst="ellipse">
            <a:avLst/>
          </a:prstGeom>
          <a:noFill/>
          <a:ln w="31750">
            <a:solidFill>
              <a:srgbClr val="668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9">
            <a:extLst>
              <a:ext uri="{FF2B5EF4-FFF2-40B4-BE49-F238E27FC236}">
                <a16:creationId xmlns:a16="http://schemas.microsoft.com/office/drawing/2014/main" id="{A1F2F14F-C076-128F-CF13-F4989797EA5A}"/>
              </a:ext>
            </a:extLst>
          </p:cNvPr>
          <p:cNvSpPr>
            <a:spLocks noGrp="1"/>
          </p:cNvSpPr>
          <p:nvPr>
            <p:ph type="body" sz="quarter" idx="16" hasCustomPrompt="1"/>
          </p:nvPr>
        </p:nvSpPr>
        <p:spPr>
          <a:xfrm>
            <a:off x="3125165" y="2960821"/>
            <a:ext cx="2720050" cy="546100"/>
          </a:xfrm>
        </p:spPr>
        <p:txBody>
          <a:bodyPr anchor="ctr">
            <a:normAutofit/>
          </a:bodyPr>
          <a:lstStyle>
            <a:lvl1pPr algn="ctr">
              <a:lnSpc>
                <a:spcPct val="100000"/>
              </a:lnSpc>
              <a:spcBef>
                <a:spcPts val="0"/>
              </a:spcBef>
              <a:defRPr sz="1600" b="0">
                <a:solidFill>
                  <a:schemeClr val="bg1"/>
                </a:solidFill>
                <a:latin typeface="+mn-lt"/>
              </a:defRPr>
            </a:lvl1pPr>
          </a:lstStyle>
          <a:p>
            <a:pPr lvl="0"/>
            <a:r>
              <a:rPr lang="en-US"/>
              <a:t>Text Here</a:t>
            </a:r>
          </a:p>
        </p:txBody>
      </p:sp>
      <p:sp>
        <p:nvSpPr>
          <p:cNvPr id="16" name="Text Placeholder 29">
            <a:extLst>
              <a:ext uri="{FF2B5EF4-FFF2-40B4-BE49-F238E27FC236}">
                <a16:creationId xmlns:a16="http://schemas.microsoft.com/office/drawing/2014/main" id="{B256D495-7EA6-809F-D9AF-7966C2C39AF9}"/>
              </a:ext>
            </a:extLst>
          </p:cNvPr>
          <p:cNvSpPr>
            <a:spLocks noGrp="1"/>
          </p:cNvSpPr>
          <p:nvPr>
            <p:ph type="body" sz="quarter" idx="17" hasCustomPrompt="1"/>
          </p:nvPr>
        </p:nvSpPr>
        <p:spPr>
          <a:xfrm>
            <a:off x="3125165" y="4460127"/>
            <a:ext cx="2720050" cy="546100"/>
          </a:xfrm>
        </p:spPr>
        <p:txBody>
          <a:bodyPr anchor="ctr">
            <a:normAutofit/>
          </a:bodyPr>
          <a:lstStyle>
            <a:lvl1pPr algn="ctr">
              <a:lnSpc>
                <a:spcPct val="100000"/>
              </a:lnSpc>
              <a:spcBef>
                <a:spcPts val="0"/>
              </a:spcBef>
              <a:defRPr sz="1600" b="0">
                <a:solidFill>
                  <a:schemeClr val="bg1"/>
                </a:solidFill>
                <a:latin typeface="+mn-lt"/>
              </a:defRPr>
            </a:lvl1pPr>
          </a:lstStyle>
          <a:p>
            <a:pPr lvl="0"/>
            <a:r>
              <a:rPr lang="en-US"/>
              <a:t>Text Here</a:t>
            </a:r>
          </a:p>
        </p:txBody>
      </p:sp>
      <p:sp>
        <p:nvSpPr>
          <p:cNvPr id="17" name="Text Placeholder 29">
            <a:extLst>
              <a:ext uri="{FF2B5EF4-FFF2-40B4-BE49-F238E27FC236}">
                <a16:creationId xmlns:a16="http://schemas.microsoft.com/office/drawing/2014/main" id="{BED6493C-7925-C789-B900-5451582B2A2C}"/>
              </a:ext>
            </a:extLst>
          </p:cNvPr>
          <p:cNvSpPr>
            <a:spLocks noGrp="1"/>
          </p:cNvSpPr>
          <p:nvPr>
            <p:ph type="body" sz="quarter" idx="18" hasCustomPrompt="1"/>
          </p:nvPr>
        </p:nvSpPr>
        <p:spPr>
          <a:xfrm>
            <a:off x="6778575" y="4147644"/>
            <a:ext cx="1474174" cy="546100"/>
          </a:xfrm>
        </p:spPr>
        <p:txBody>
          <a:bodyPr anchor="ctr">
            <a:normAutofit/>
          </a:bodyPr>
          <a:lstStyle>
            <a:lvl1pPr algn="ctr">
              <a:lnSpc>
                <a:spcPct val="100000"/>
              </a:lnSpc>
              <a:spcBef>
                <a:spcPts val="0"/>
              </a:spcBef>
              <a:defRPr sz="1600" b="0">
                <a:solidFill>
                  <a:schemeClr val="bg1"/>
                </a:solidFill>
                <a:latin typeface="+mn-lt"/>
              </a:defRPr>
            </a:lvl1pPr>
          </a:lstStyle>
          <a:p>
            <a:pPr lvl="0"/>
            <a:r>
              <a:rPr lang="en-US"/>
              <a:t>Text Here</a:t>
            </a:r>
          </a:p>
        </p:txBody>
      </p:sp>
      <p:sp>
        <p:nvSpPr>
          <p:cNvPr id="18" name="Text Placeholder 29">
            <a:extLst>
              <a:ext uri="{FF2B5EF4-FFF2-40B4-BE49-F238E27FC236}">
                <a16:creationId xmlns:a16="http://schemas.microsoft.com/office/drawing/2014/main" id="{AD8CAF56-6A19-798B-61D7-20EE514FE963}"/>
              </a:ext>
            </a:extLst>
          </p:cNvPr>
          <p:cNvSpPr>
            <a:spLocks noGrp="1"/>
          </p:cNvSpPr>
          <p:nvPr>
            <p:ph type="body" sz="quarter" idx="19" hasCustomPrompt="1"/>
          </p:nvPr>
        </p:nvSpPr>
        <p:spPr>
          <a:xfrm>
            <a:off x="6685977" y="5547467"/>
            <a:ext cx="1659370" cy="546100"/>
          </a:xfrm>
        </p:spPr>
        <p:txBody>
          <a:bodyPr anchor="ctr">
            <a:normAutofit/>
          </a:bodyPr>
          <a:lstStyle>
            <a:lvl1pPr algn="ctr">
              <a:lnSpc>
                <a:spcPct val="100000"/>
              </a:lnSpc>
              <a:spcBef>
                <a:spcPts val="0"/>
              </a:spcBef>
              <a:defRPr sz="1600" b="0">
                <a:solidFill>
                  <a:schemeClr val="bg1"/>
                </a:solidFill>
                <a:latin typeface="+mn-lt"/>
              </a:defRPr>
            </a:lvl1pPr>
          </a:lstStyle>
          <a:p>
            <a:pPr lvl="0"/>
            <a:r>
              <a:rPr lang="en-US"/>
              <a:t>Text Here</a:t>
            </a:r>
          </a:p>
        </p:txBody>
      </p:sp>
      <p:sp>
        <p:nvSpPr>
          <p:cNvPr id="19" name="Text Placeholder 29">
            <a:extLst>
              <a:ext uri="{FF2B5EF4-FFF2-40B4-BE49-F238E27FC236}">
                <a16:creationId xmlns:a16="http://schemas.microsoft.com/office/drawing/2014/main" id="{20D97F04-0646-DA33-B613-1C542FF8ECB0}"/>
              </a:ext>
            </a:extLst>
          </p:cNvPr>
          <p:cNvSpPr>
            <a:spLocks noGrp="1"/>
          </p:cNvSpPr>
          <p:nvPr>
            <p:ph type="body" sz="quarter" idx="20" hasCustomPrompt="1"/>
          </p:nvPr>
        </p:nvSpPr>
        <p:spPr>
          <a:xfrm>
            <a:off x="6778575" y="1412732"/>
            <a:ext cx="1474174" cy="546100"/>
          </a:xfrm>
        </p:spPr>
        <p:txBody>
          <a:bodyPr anchor="ctr">
            <a:normAutofit/>
          </a:bodyPr>
          <a:lstStyle>
            <a:lvl1pPr algn="ctr">
              <a:lnSpc>
                <a:spcPct val="100000"/>
              </a:lnSpc>
              <a:spcBef>
                <a:spcPts val="0"/>
              </a:spcBef>
              <a:defRPr sz="1600" b="0">
                <a:solidFill>
                  <a:schemeClr val="bg1"/>
                </a:solidFill>
                <a:latin typeface="+mn-lt"/>
              </a:defRPr>
            </a:lvl1pPr>
          </a:lstStyle>
          <a:p>
            <a:pPr lvl="0"/>
            <a:r>
              <a:rPr lang="en-US"/>
              <a:t>Text Here</a:t>
            </a:r>
          </a:p>
        </p:txBody>
      </p:sp>
      <p:sp>
        <p:nvSpPr>
          <p:cNvPr id="20" name="Text Placeholder 29">
            <a:extLst>
              <a:ext uri="{FF2B5EF4-FFF2-40B4-BE49-F238E27FC236}">
                <a16:creationId xmlns:a16="http://schemas.microsoft.com/office/drawing/2014/main" id="{17B65874-AF7F-9E0C-B2C3-1654E19D75D6}"/>
              </a:ext>
            </a:extLst>
          </p:cNvPr>
          <p:cNvSpPr>
            <a:spLocks noGrp="1"/>
          </p:cNvSpPr>
          <p:nvPr>
            <p:ph type="body" sz="quarter" idx="21" hasCustomPrompt="1"/>
          </p:nvPr>
        </p:nvSpPr>
        <p:spPr>
          <a:xfrm>
            <a:off x="6685977" y="2812555"/>
            <a:ext cx="1659370" cy="546100"/>
          </a:xfrm>
        </p:spPr>
        <p:txBody>
          <a:bodyPr anchor="ctr">
            <a:normAutofit/>
          </a:bodyPr>
          <a:lstStyle>
            <a:lvl1pPr algn="ctr">
              <a:lnSpc>
                <a:spcPct val="100000"/>
              </a:lnSpc>
              <a:spcBef>
                <a:spcPts val="0"/>
              </a:spcBef>
              <a:defRPr sz="1600" b="0">
                <a:solidFill>
                  <a:schemeClr val="bg1"/>
                </a:solidFill>
                <a:latin typeface="+mn-lt"/>
              </a:defRPr>
            </a:lvl1pPr>
          </a:lstStyle>
          <a:p>
            <a:pPr lvl="0"/>
            <a:r>
              <a:rPr lang="en-US"/>
              <a:t>Text Here</a:t>
            </a:r>
          </a:p>
        </p:txBody>
      </p:sp>
      <p:sp>
        <p:nvSpPr>
          <p:cNvPr id="22" name="Text Placeholder 29">
            <a:extLst>
              <a:ext uri="{FF2B5EF4-FFF2-40B4-BE49-F238E27FC236}">
                <a16:creationId xmlns:a16="http://schemas.microsoft.com/office/drawing/2014/main" id="{6D8FDF9B-D4FA-6EE0-6A8B-CEC9DD79C77F}"/>
              </a:ext>
            </a:extLst>
          </p:cNvPr>
          <p:cNvSpPr>
            <a:spLocks noGrp="1"/>
          </p:cNvSpPr>
          <p:nvPr>
            <p:ph type="body" sz="quarter" idx="22" hasCustomPrompt="1"/>
          </p:nvPr>
        </p:nvSpPr>
        <p:spPr>
          <a:xfrm>
            <a:off x="6039279" y="2098209"/>
            <a:ext cx="2839323" cy="546100"/>
          </a:xfrm>
        </p:spPr>
        <p:txBody>
          <a:bodyPr anchor="ctr">
            <a:noAutofit/>
          </a:bodyPr>
          <a:lstStyle>
            <a:lvl1pPr algn="ctr">
              <a:lnSpc>
                <a:spcPct val="100000"/>
              </a:lnSpc>
              <a:spcBef>
                <a:spcPts val="0"/>
              </a:spcBef>
              <a:defRPr sz="4000" b="0">
                <a:solidFill>
                  <a:schemeClr val="bg1"/>
                </a:solidFill>
                <a:latin typeface="+mj-lt"/>
              </a:defRPr>
            </a:lvl1pPr>
          </a:lstStyle>
          <a:p>
            <a:pPr lvl="0"/>
            <a:r>
              <a:rPr lang="en-US"/>
              <a:t>Text Here</a:t>
            </a:r>
          </a:p>
        </p:txBody>
      </p:sp>
      <p:sp>
        <p:nvSpPr>
          <p:cNvPr id="23" name="Text Placeholder 29">
            <a:extLst>
              <a:ext uri="{FF2B5EF4-FFF2-40B4-BE49-F238E27FC236}">
                <a16:creationId xmlns:a16="http://schemas.microsoft.com/office/drawing/2014/main" id="{C76AF5EA-F304-F5CB-94BC-711D17B8B130}"/>
              </a:ext>
            </a:extLst>
          </p:cNvPr>
          <p:cNvSpPr>
            <a:spLocks noGrp="1"/>
          </p:cNvSpPr>
          <p:nvPr>
            <p:ph type="body" sz="quarter" idx="23" hasCustomPrompt="1"/>
          </p:nvPr>
        </p:nvSpPr>
        <p:spPr>
          <a:xfrm>
            <a:off x="6039279" y="4824681"/>
            <a:ext cx="2839323" cy="546100"/>
          </a:xfrm>
        </p:spPr>
        <p:txBody>
          <a:bodyPr anchor="ctr">
            <a:noAutofit/>
          </a:bodyPr>
          <a:lstStyle>
            <a:lvl1pPr algn="ctr">
              <a:lnSpc>
                <a:spcPct val="100000"/>
              </a:lnSpc>
              <a:spcBef>
                <a:spcPts val="0"/>
              </a:spcBef>
              <a:defRPr sz="4000" b="0">
                <a:solidFill>
                  <a:schemeClr val="bg1"/>
                </a:solidFill>
                <a:latin typeface="+mj-lt"/>
              </a:defRPr>
            </a:lvl1pPr>
          </a:lstStyle>
          <a:p>
            <a:pPr lvl="0"/>
            <a:r>
              <a:rPr lang="en-US"/>
              <a:t>Text Here</a:t>
            </a:r>
          </a:p>
        </p:txBody>
      </p:sp>
      <p:sp>
        <p:nvSpPr>
          <p:cNvPr id="24" name="Text Placeholder 29">
            <a:extLst>
              <a:ext uri="{FF2B5EF4-FFF2-40B4-BE49-F238E27FC236}">
                <a16:creationId xmlns:a16="http://schemas.microsoft.com/office/drawing/2014/main" id="{356CFAE0-B9AC-03F0-E883-226B2AFD2713}"/>
              </a:ext>
            </a:extLst>
          </p:cNvPr>
          <p:cNvSpPr>
            <a:spLocks noGrp="1"/>
          </p:cNvSpPr>
          <p:nvPr>
            <p:ph type="body" sz="quarter" idx="24" hasCustomPrompt="1"/>
          </p:nvPr>
        </p:nvSpPr>
        <p:spPr>
          <a:xfrm>
            <a:off x="2565144" y="3710474"/>
            <a:ext cx="3840092" cy="546100"/>
          </a:xfrm>
        </p:spPr>
        <p:txBody>
          <a:bodyPr anchor="ctr">
            <a:noAutofit/>
          </a:bodyPr>
          <a:lstStyle>
            <a:lvl1pPr algn="ctr">
              <a:lnSpc>
                <a:spcPct val="100000"/>
              </a:lnSpc>
              <a:spcBef>
                <a:spcPts val="0"/>
              </a:spcBef>
              <a:defRPr sz="4000" b="0">
                <a:solidFill>
                  <a:schemeClr val="bg1"/>
                </a:solidFill>
                <a:latin typeface="+mj-lt"/>
              </a:defRPr>
            </a:lvl1pPr>
          </a:lstStyle>
          <a:p>
            <a:pPr lvl="0"/>
            <a:r>
              <a:rPr lang="en-US"/>
              <a:t>Text Here</a:t>
            </a:r>
          </a:p>
        </p:txBody>
      </p:sp>
      <p:sp>
        <p:nvSpPr>
          <p:cNvPr id="6" name="Date Placeholder 1">
            <a:extLst>
              <a:ext uri="{FF2B5EF4-FFF2-40B4-BE49-F238E27FC236}">
                <a16:creationId xmlns:a16="http://schemas.microsoft.com/office/drawing/2014/main" id="{9F62BD0A-6DF5-08F0-D601-6C0157F6249F}"/>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892162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Filler 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724584-04E2-5AB9-02EA-2D46F9441439}"/>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solidFill>
                  <a:schemeClr val="tx1"/>
                </a:solidFill>
              </a:defRPr>
            </a:lvl1pPr>
          </a:lstStyle>
          <a:p>
            <a:r>
              <a:rPr lang="en-GB"/>
              <a:t>Click to edit Master title style</a:t>
            </a:r>
            <a:endParaRPr lang="en-US"/>
          </a:p>
        </p:txBody>
      </p:sp>
      <p:sp>
        <p:nvSpPr>
          <p:cNvPr id="3" name="Oval 2">
            <a:extLst>
              <a:ext uri="{FF2B5EF4-FFF2-40B4-BE49-F238E27FC236}">
                <a16:creationId xmlns:a16="http://schemas.microsoft.com/office/drawing/2014/main" id="{9CD2DA62-FC63-7BEA-C298-14D3F54F0313}"/>
              </a:ext>
            </a:extLst>
          </p:cNvPr>
          <p:cNvSpPr/>
          <p:nvPr userDrawn="1"/>
        </p:nvSpPr>
        <p:spPr>
          <a:xfrm>
            <a:off x="2676497" y="2229146"/>
            <a:ext cx="3525608" cy="3525608"/>
          </a:xfrm>
          <a:prstGeom prst="ellipse">
            <a:avLst/>
          </a:prstGeom>
          <a:noFill/>
          <a:ln w="31750">
            <a:solidFill>
              <a:srgbClr val="57BA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99E08D7-7313-4C2E-E9C1-8CDA141057D2}"/>
              </a:ext>
            </a:extLst>
          </p:cNvPr>
          <p:cNvSpPr/>
          <p:nvPr userDrawn="1"/>
        </p:nvSpPr>
        <p:spPr>
          <a:xfrm>
            <a:off x="6202105" y="1111956"/>
            <a:ext cx="2520778" cy="2520778"/>
          </a:xfrm>
          <a:prstGeom prst="ellipse">
            <a:avLst/>
          </a:prstGeom>
          <a:noFill/>
          <a:ln w="31750">
            <a:solidFill>
              <a:srgbClr val="EE45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D88032E-359D-2F31-F9D9-67791D34DA0C}"/>
              </a:ext>
            </a:extLst>
          </p:cNvPr>
          <p:cNvSpPr/>
          <p:nvPr userDrawn="1"/>
        </p:nvSpPr>
        <p:spPr>
          <a:xfrm>
            <a:off x="6298899" y="3980343"/>
            <a:ext cx="2327190" cy="2327190"/>
          </a:xfrm>
          <a:prstGeom prst="ellipse">
            <a:avLst/>
          </a:prstGeom>
          <a:noFill/>
          <a:ln w="31750">
            <a:solidFill>
              <a:srgbClr val="668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9">
            <a:extLst>
              <a:ext uri="{FF2B5EF4-FFF2-40B4-BE49-F238E27FC236}">
                <a16:creationId xmlns:a16="http://schemas.microsoft.com/office/drawing/2014/main" id="{A1F2F14F-C076-128F-CF13-F4989797EA5A}"/>
              </a:ext>
            </a:extLst>
          </p:cNvPr>
          <p:cNvSpPr>
            <a:spLocks noGrp="1"/>
          </p:cNvSpPr>
          <p:nvPr>
            <p:ph type="body" sz="quarter" idx="16" hasCustomPrompt="1"/>
          </p:nvPr>
        </p:nvSpPr>
        <p:spPr>
          <a:xfrm>
            <a:off x="3125165" y="2960821"/>
            <a:ext cx="2720050" cy="546100"/>
          </a:xfrm>
        </p:spPr>
        <p:txBody>
          <a:bodyPr anchor="ctr">
            <a:normAutofit/>
          </a:bodyPr>
          <a:lstStyle>
            <a:lvl1pPr algn="ctr">
              <a:lnSpc>
                <a:spcPct val="100000"/>
              </a:lnSpc>
              <a:spcBef>
                <a:spcPts val="0"/>
              </a:spcBef>
              <a:defRPr sz="1600" b="0">
                <a:solidFill>
                  <a:schemeClr val="tx1"/>
                </a:solidFill>
                <a:latin typeface="+mn-lt"/>
              </a:defRPr>
            </a:lvl1pPr>
          </a:lstStyle>
          <a:p>
            <a:pPr lvl="0"/>
            <a:r>
              <a:rPr lang="en-US"/>
              <a:t>Text Here</a:t>
            </a:r>
          </a:p>
        </p:txBody>
      </p:sp>
      <p:sp>
        <p:nvSpPr>
          <p:cNvPr id="16" name="Text Placeholder 29">
            <a:extLst>
              <a:ext uri="{FF2B5EF4-FFF2-40B4-BE49-F238E27FC236}">
                <a16:creationId xmlns:a16="http://schemas.microsoft.com/office/drawing/2014/main" id="{B256D495-7EA6-809F-D9AF-7966C2C39AF9}"/>
              </a:ext>
            </a:extLst>
          </p:cNvPr>
          <p:cNvSpPr>
            <a:spLocks noGrp="1"/>
          </p:cNvSpPr>
          <p:nvPr>
            <p:ph type="body" sz="quarter" idx="17" hasCustomPrompt="1"/>
          </p:nvPr>
        </p:nvSpPr>
        <p:spPr>
          <a:xfrm>
            <a:off x="3125165" y="4460127"/>
            <a:ext cx="2720050" cy="546100"/>
          </a:xfrm>
        </p:spPr>
        <p:txBody>
          <a:bodyPr anchor="ctr">
            <a:normAutofit/>
          </a:bodyPr>
          <a:lstStyle>
            <a:lvl1pPr algn="ctr">
              <a:lnSpc>
                <a:spcPct val="100000"/>
              </a:lnSpc>
              <a:spcBef>
                <a:spcPts val="0"/>
              </a:spcBef>
              <a:defRPr sz="1600" b="0">
                <a:solidFill>
                  <a:schemeClr val="tx1"/>
                </a:solidFill>
                <a:latin typeface="+mn-lt"/>
              </a:defRPr>
            </a:lvl1pPr>
          </a:lstStyle>
          <a:p>
            <a:pPr lvl="0"/>
            <a:r>
              <a:rPr lang="en-US"/>
              <a:t>Text Here</a:t>
            </a:r>
          </a:p>
        </p:txBody>
      </p:sp>
      <p:sp>
        <p:nvSpPr>
          <p:cNvPr id="17" name="Text Placeholder 29">
            <a:extLst>
              <a:ext uri="{FF2B5EF4-FFF2-40B4-BE49-F238E27FC236}">
                <a16:creationId xmlns:a16="http://schemas.microsoft.com/office/drawing/2014/main" id="{BED6493C-7925-C789-B900-5451582B2A2C}"/>
              </a:ext>
            </a:extLst>
          </p:cNvPr>
          <p:cNvSpPr>
            <a:spLocks noGrp="1"/>
          </p:cNvSpPr>
          <p:nvPr>
            <p:ph type="body" sz="quarter" idx="18" hasCustomPrompt="1"/>
          </p:nvPr>
        </p:nvSpPr>
        <p:spPr>
          <a:xfrm>
            <a:off x="6778575" y="4147644"/>
            <a:ext cx="1474174" cy="546100"/>
          </a:xfrm>
        </p:spPr>
        <p:txBody>
          <a:bodyPr anchor="ctr">
            <a:normAutofit/>
          </a:bodyPr>
          <a:lstStyle>
            <a:lvl1pPr algn="ctr">
              <a:lnSpc>
                <a:spcPct val="100000"/>
              </a:lnSpc>
              <a:spcBef>
                <a:spcPts val="0"/>
              </a:spcBef>
              <a:defRPr sz="1600" b="0">
                <a:solidFill>
                  <a:schemeClr val="tx1"/>
                </a:solidFill>
                <a:latin typeface="+mn-lt"/>
              </a:defRPr>
            </a:lvl1pPr>
          </a:lstStyle>
          <a:p>
            <a:pPr lvl="0"/>
            <a:r>
              <a:rPr lang="en-US"/>
              <a:t>Text Here</a:t>
            </a:r>
          </a:p>
        </p:txBody>
      </p:sp>
      <p:sp>
        <p:nvSpPr>
          <p:cNvPr id="18" name="Text Placeholder 29">
            <a:extLst>
              <a:ext uri="{FF2B5EF4-FFF2-40B4-BE49-F238E27FC236}">
                <a16:creationId xmlns:a16="http://schemas.microsoft.com/office/drawing/2014/main" id="{AD8CAF56-6A19-798B-61D7-20EE514FE963}"/>
              </a:ext>
            </a:extLst>
          </p:cNvPr>
          <p:cNvSpPr>
            <a:spLocks noGrp="1"/>
          </p:cNvSpPr>
          <p:nvPr>
            <p:ph type="body" sz="quarter" idx="19" hasCustomPrompt="1"/>
          </p:nvPr>
        </p:nvSpPr>
        <p:spPr>
          <a:xfrm>
            <a:off x="6685977" y="5547467"/>
            <a:ext cx="1659370" cy="546100"/>
          </a:xfrm>
        </p:spPr>
        <p:txBody>
          <a:bodyPr anchor="ctr">
            <a:normAutofit/>
          </a:bodyPr>
          <a:lstStyle>
            <a:lvl1pPr algn="ctr">
              <a:lnSpc>
                <a:spcPct val="100000"/>
              </a:lnSpc>
              <a:spcBef>
                <a:spcPts val="0"/>
              </a:spcBef>
              <a:defRPr sz="1600" b="0">
                <a:solidFill>
                  <a:schemeClr val="tx1"/>
                </a:solidFill>
                <a:latin typeface="+mn-lt"/>
              </a:defRPr>
            </a:lvl1pPr>
          </a:lstStyle>
          <a:p>
            <a:pPr lvl="0"/>
            <a:r>
              <a:rPr lang="en-US"/>
              <a:t>Text Here</a:t>
            </a:r>
          </a:p>
        </p:txBody>
      </p:sp>
      <p:sp>
        <p:nvSpPr>
          <p:cNvPr id="19" name="Text Placeholder 29">
            <a:extLst>
              <a:ext uri="{FF2B5EF4-FFF2-40B4-BE49-F238E27FC236}">
                <a16:creationId xmlns:a16="http://schemas.microsoft.com/office/drawing/2014/main" id="{20D97F04-0646-DA33-B613-1C542FF8ECB0}"/>
              </a:ext>
            </a:extLst>
          </p:cNvPr>
          <p:cNvSpPr>
            <a:spLocks noGrp="1"/>
          </p:cNvSpPr>
          <p:nvPr>
            <p:ph type="body" sz="quarter" idx="20" hasCustomPrompt="1"/>
          </p:nvPr>
        </p:nvSpPr>
        <p:spPr>
          <a:xfrm>
            <a:off x="6778575" y="1412732"/>
            <a:ext cx="1474174" cy="546100"/>
          </a:xfrm>
        </p:spPr>
        <p:txBody>
          <a:bodyPr anchor="ctr">
            <a:normAutofit/>
          </a:bodyPr>
          <a:lstStyle>
            <a:lvl1pPr algn="ctr">
              <a:lnSpc>
                <a:spcPct val="100000"/>
              </a:lnSpc>
              <a:spcBef>
                <a:spcPts val="0"/>
              </a:spcBef>
              <a:defRPr sz="1600" b="0">
                <a:solidFill>
                  <a:schemeClr val="tx1"/>
                </a:solidFill>
                <a:latin typeface="+mn-lt"/>
              </a:defRPr>
            </a:lvl1pPr>
          </a:lstStyle>
          <a:p>
            <a:pPr lvl="0"/>
            <a:r>
              <a:rPr lang="en-US"/>
              <a:t>Text Here</a:t>
            </a:r>
          </a:p>
        </p:txBody>
      </p:sp>
      <p:sp>
        <p:nvSpPr>
          <p:cNvPr id="20" name="Text Placeholder 29">
            <a:extLst>
              <a:ext uri="{FF2B5EF4-FFF2-40B4-BE49-F238E27FC236}">
                <a16:creationId xmlns:a16="http://schemas.microsoft.com/office/drawing/2014/main" id="{17B65874-AF7F-9E0C-B2C3-1654E19D75D6}"/>
              </a:ext>
            </a:extLst>
          </p:cNvPr>
          <p:cNvSpPr>
            <a:spLocks noGrp="1"/>
          </p:cNvSpPr>
          <p:nvPr>
            <p:ph type="body" sz="quarter" idx="21" hasCustomPrompt="1"/>
          </p:nvPr>
        </p:nvSpPr>
        <p:spPr>
          <a:xfrm>
            <a:off x="6685977" y="2812555"/>
            <a:ext cx="1659370" cy="546100"/>
          </a:xfrm>
        </p:spPr>
        <p:txBody>
          <a:bodyPr anchor="ctr">
            <a:normAutofit/>
          </a:bodyPr>
          <a:lstStyle>
            <a:lvl1pPr algn="ctr">
              <a:lnSpc>
                <a:spcPct val="100000"/>
              </a:lnSpc>
              <a:spcBef>
                <a:spcPts val="0"/>
              </a:spcBef>
              <a:defRPr sz="1600" b="0">
                <a:solidFill>
                  <a:schemeClr val="tx1"/>
                </a:solidFill>
                <a:latin typeface="+mn-lt"/>
              </a:defRPr>
            </a:lvl1pPr>
          </a:lstStyle>
          <a:p>
            <a:pPr lvl="0"/>
            <a:r>
              <a:rPr lang="en-US"/>
              <a:t>Text Here</a:t>
            </a:r>
          </a:p>
        </p:txBody>
      </p:sp>
      <p:sp>
        <p:nvSpPr>
          <p:cNvPr id="22" name="Text Placeholder 29">
            <a:extLst>
              <a:ext uri="{FF2B5EF4-FFF2-40B4-BE49-F238E27FC236}">
                <a16:creationId xmlns:a16="http://schemas.microsoft.com/office/drawing/2014/main" id="{6D8FDF9B-D4FA-6EE0-6A8B-CEC9DD79C77F}"/>
              </a:ext>
            </a:extLst>
          </p:cNvPr>
          <p:cNvSpPr>
            <a:spLocks noGrp="1"/>
          </p:cNvSpPr>
          <p:nvPr>
            <p:ph type="body" sz="quarter" idx="22" hasCustomPrompt="1"/>
          </p:nvPr>
        </p:nvSpPr>
        <p:spPr>
          <a:xfrm>
            <a:off x="6039279" y="2098209"/>
            <a:ext cx="2839323" cy="546100"/>
          </a:xfrm>
        </p:spPr>
        <p:txBody>
          <a:bodyPr anchor="ctr">
            <a:noAutofit/>
          </a:bodyPr>
          <a:lstStyle>
            <a:lvl1pPr algn="ctr">
              <a:lnSpc>
                <a:spcPct val="100000"/>
              </a:lnSpc>
              <a:spcBef>
                <a:spcPts val="0"/>
              </a:spcBef>
              <a:defRPr sz="4000" b="0">
                <a:solidFill>
                  <a:schemeClr val="tx1"/>
                </a:solidFill>
                <a:latin typeface="+mj-lt"/>
              </a:defRPr>
            </a:lvl1pPr>
          </a:lstStyle>
          <a:p>
            <a:pPr lvl="0"/>
            <a:r>
              <a:rPr lang="en-US"/>
              <a:t>Text Here</a:t>
            </a:r>
          </a:p>
        </p:txBody>
      </p:sp>
      <p:sp>
        <p:nvSpPr>
          <p:cNvPr id="23" name="Text Placeholder 29">
            <a:extLst>
              <a:ext uri="{FF2B5EF4-FFF2-40B4-BE49-F238E27FC236}">
                <a16:creationId xmlns:a16="http://schemas.microsoft.com/office/drawing/2014/main" id="{C76AF5EA-F304-F5CB-94BC-711D17B8B130}"/>
              </a:ext>
            </a:extLst>
          </p:cNvPr>
          <p:cNvSpPr>
            <a:spLocks noGrp="1"/>
          </p:cNvSpPr>
          <p:nvPr>
            <p:ph type="body" sz="quarter" idx="23" hasCustomPrompt="1"/>
          </p:nvPr>
        </p:nvSpPr>
        <p:spPr>
          <a:xfrm>
            <a:off x="6039279" y="4824681"/>
            <a:ext cx="2839323" cy="546100"/>
          </a:xfrm>
        </p:spPr>
        <p:txBody>
          <a:bodyPr anchor="ctr">
            <a:noAutofit/>
          </a:bodyPr>
          <a:lstStyle>
            <a:lvl1pPr algn="ctr">
              <a:lnSpc>
                <a:spcPct val="100000"/>
              </a:lnSpc>
              <a:spcBef>
                <a:spcPts val="0"/>
              </a:spcBef>
              <a:defRPr sz="4000" b="0">
                <a:solidFill>
                  <a:schemeClr val="tx1"/>
                </a:solidFill>
                <a:latin typeface="+mj-lt"/>
              </a:defRPr>
            </a:lvl1pPr>
          </a:lstStyle>
          <a:p>
            <a:pPr lvl="0"/>
            <a:r>
              <a:rPr lang="en-US"/>
              <a:t>Text Here</a:t>
            </a:r>
          </a:p>
        </p:txBody>
      </p:sp>
      <p:sp>
        <p:nvSpPr>
          <p:cNvPr id="24" name="Text Placeholder 29">
            <a:extLst>
              <a:ext uri="{FF2B5EF4-FFF2-40B4-BE49-F238E27FC236}">
                <a16:creationId xmlns:a16="http://schemas.microsoft.com/office/drawing/2014/main" id="{356CFAE0-B9AC-03F0-E883-226B2AFD2713}"/>
              </a:ext>
            </a:extLst>
          </p:cNvPr>
          <p:cNvSpPr>
            <a:spLocks noGrp="1"/>
          </p:cNvSpPr>
          <p:nvPr>
            <p:ph type="body" sz="quarter" idx="24" hasCustomPrompt="1"/>
          </p:nvPr>
        </p:nvSpPr>
        <p:spPr>
          <a:xfrm>
            <a:off x="2565144" y="3710474"/>
            <a:ext cx="3840092" cy="546100"/>
          </a:xfrm>
        </p:spPr>
        <p:txBody>
          <a:bodyPr anchor="ctr">
            <a:noAutofit/>
          </a:bodyPr>
          <a:lstStyle>
            <a:lvl1pPr algn="ctr">
              <a:lnSpc>
                <a:spcPct val="100000"/>
              </a:lnSpc>
              <a:spcBef>
                <a:spcPts val="0"/>
              </a:spcBef>
              <a:defRPr sz="4000" b="0">
                <a:solidFill>
                  <a:schemeClr val="tx1"/>
                </a:solidFill>
                <a:latin typeface="+mj-lt"/>
              </a:defRPr>
            </a:lvl1pPr>
          </a:lstStyle>
          <a:p>
            <a:pPr lvl="0"/>
            <a:r>
              <a:rPr lang="en-US"/>
              <a:t>Text Here</a:t>
            </a:r>
          </a:p>
        </p:txBody>
      </p:sp>
      <p:sp>
        <p:nvSpPr>
          <p:cNvPr id="6" name="Date Placeholder 1">
            <a:extLst>
              <a:ext uri="{FF2B5EF4-FFF2-40B4-BE49-F238E27FC236}">
                <a16:creationId xmlns:a16="http://schemas.microsoft.com/office/drawing/2014/main" id="{9F62BD0A-6DF5-08F0-D601-6C0157F6249F}"/>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chemeClr val="tx1"/>
                </a:solidFill>
                <a:latin typeface="+mn-lt"/>
              </a:defRPr>
            </a:lvl1pPr>
          </a:lstStyle>
          <a:p>
            <a:r>
              <a:rPr lang="en-GB"/>
              <a:t>© Xoserve </a:t>
            </a:r>
            <a:r>
              <a:rPr lang="en-US"/>
              <a:t>June 2025</a:t>
            </a:r>
          </a:p>
        </p:txBody>
      </p:sp>
      <p:pic>
        <p:nvPicPr>
          <p:cNvPr id="7" name="Picture 6" descr="A black and blue symbol&#10;&#10;AI-generated content may be incorrect.">
            <a:extLst>
              <a:ext uri="{FF2B5EF4-FFF2-40B4-BE49-F238E27FC236}">
                <a16:creationId xmlns:a16="http://schemas.microsoft.com/office/drawing/2014/main" id="{38DB78F8-33E4-9736-0489-1BCAF7FE31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5769" y="436448"/>
            <a:ext cx="553782" cy="489174"/>
          </a:xfrm>
          <a:prstGeom prst="rect">
            <a:avLst/>
          </a:prstGeom>
        </p:spPr>
      </p:pic>
    </p:spTree>
    <p:extLst>
      <p:ext uri="{BB962C8B-B14F-4D97-AF65-F5344CB8AC3E}">
        <p14:creationId xmlns:p14="http://schemas.microsoft.com/office/powerpoint/2010/main" val="1590236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ller 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724584-04E2-5AB9-02EA-2D46F9441439}"/>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solidFill>
                  <a:schemeClr val="bg1"/>
                </a:solidFill>
              </a:defRPr>
            </a:lvl1pPr>
          </a:lstStyle>
          <a:p>
            <a:r>
              <a:rPr lang="en-GB"/>
              <a:t>Click to edit Master title style</a:t>
            </a: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cxnSp>
        <p:nvCxnSpPr>
          <p:cNvPr id="6" name="Straight Connector 5">
            <a:extLst>
              <a:ext uri="{FF2B5EF4-FFF2-40B4-BE49-F238E27FC236}">
                <a16:creationId xmlns:a16="http://schemas.microsoft.com/office/drawing/2014/main" id="{AF4DA0B7-9F22-AAC8-389A-4D795ED12DA2}"/>
              </a:ext>
            </a:extLst>
          </p:cNvPr>
          <p:cNvCxnSpPr>
            <a:cxnSpLocks/>
            <a:endCxn id="39" idx="6"/>
          </p:cNvCxnSpPr>
          <p:nvPr userDrawn="1"/>
        </p:nvCxnSpPr>
        <p:spPr>
          <a:xfrm flipV="1">
            <a:off x="565621" y="3422768"/>
            <a:ext cx="8975468" cy="5080"/>
          </a:xfrm>
          <a:prstGeom prst="line">
            <a:avLst/>
          </a:prstGeom>
          <a:ln w="28575">
            <a:solidFill>
              <a:srgbClr val="FDFAFF">
                <a:alpha val="14000"/>
              </a:srgbClr>
            </a:solidFill>
          </a:ln>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744E643B-1F4B-07BA-96FC-BFC04BF3E45B}"/>
              </a:ext>
            </a:extLst>
          </p:cNvPr>
          <p:cNvSpPr/>
          <p:nvPr userDrawn="1"/>
        </p:nvSpPr>
        <p:spPr>
          <a:xfrm>
            <a:off x="375121" y="3333750"/>
            <a:ext cx="190500" cy="190500"/>
          </a:xfrm>
          <a:prstGeom prst="ellipse">
            <a:avLst/>
          </a:prstGeom>
          <a:solidFill>
            <a:srgbClr val="57BA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3589D1F-8E51-0FDF-6159-FFD532967B8F}"/>
              </a:ext>
            </a:extLst>
          </p:cNvPr>
          <p:cNvSpPr txBox="1"/>
          <p:nvPr userDrawn="1"/>
        </p:nvSpPr>
        <p:spPr>
          <a:xfrm>
            <a:off x="106065" y="2761842"/>
            <a:ext cx="728611" cy="461665"/>
          </a:xfrm>
          <a:prstGeom prst="rect">
            <a:avLst/>
          </a:prstGeom>
          <a:noFill/>
        </p:spPr>
        <p:txBody>
          <a:bodyPr wrap="square" rtlCol="0">
            <a:spAutoFit/>
          </a:bodyPr>
          <a:lstStyle/>
          <a:p>
            <a:pPr algn="ctr">
              <a:spcAft>
                <a:spcPts val="638"/>
              </a:spcAft>
              <a:buNone/>
            </a:pPr>
            <a:r>
              <a:rPr lang="en-GB" sz="2400" b="1">
                <a:solidFill>
                  <a:srgbClr val="57BAE5"/>
                </a:solidFill>
                <a:effectLst/>
                <a:latin typeface="Quicksand Bold" panose="02070303000000060000" pitchFamily="18" charset="77"/>
              </a:rPr>
              <a:t>1</a:t>
            </a:r>
            <a:endParaRPr lang="en-GB" sz="2400">
              <a:solidFill>
                <a:schemeClr val="bg1"/>
              </a:solidFill>
              <a:effectLst/>
              <a:latin typeface="Quicksand Book" panose="02070303000000060000" pitchFamily="18" charset="77"/>
            </a:endParaRPr>
          </a:p>
        </p:txBody>
      </p:sp>
      <p:cxnSp>
        <p:nvCxnSpPr>
          <p:cNvPr id="13" name="Straight Connector 12">
            <a:extLst>
              <a:ext uri="{FF2B5EF4-FFF2-40B4-BE49-F238E27FC236}">
                <a16:creationId xmlns:a16="http://schemas.microsoft.com/office/drawing/2014/main" id="{6E0CEABC-73C2-F12E-92D2-32B3F4518791}"/>
              </a:ext>
            </a:extLst>
          </p:cNvPr>
          <p:cNvCxnSpPr>
            <a:cxnSpLocks/>
          </p:cNvCxnSpPr>
          <p:nvPr userDrawn="1"/>
        </p:nvCxnSpPr>
        <p:spPr>
          <a:xfrm>
            <a:off x="470370" y="3429000"/>
            <a:ext cx="0" cy="2332799"/>
          </a:xfrm>
          <a:prstGeom prst="line">
            <a:avLst/>
          </a:prstGeom>
          <a:ln w="6350">
            <a:solidFill>
              <a:srgbClr val="57BAE5"/>
            </a:solidFill>
          </a:ln>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5F919021-70EF-6FA3-192A-8A0C3C5E9E97}"/>
              </a:ext>
            </a:extLst>
          </p:cNvPr>
          <p:cNvSpPr/>
          <p:nvPr userDrawn="1"/>
        </p:nvSpPr>
        <p:spPr>
          <a:xfrm>
            <a:off x="1989531" y="3327518"/>
            <a:ext cx="190500" cy="190500"/>
          </a:xfrm>
          <a:prstGeom prst="ellipse">
            <a:avLst/>
          </a:prstGeom>
          <a:solidFill>
            <a:srgbClr val="EE4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C72DFC3-4A66-B1D9-4FDB-E27CA9CD6003}"/>
              </a:ext>
            </a:extLst>
          </p:cNvPr>
          <p:cNvSpPr txBox="1"/>
          <p:nvPr userDrawn="1"/>
        </p:nvSpPr>
        <p:spPr>
          <a:xfrm>
            <a:off x="1720475" y="3538965"/>
            <a:ext cx="728611" cy="461665"/>
          </a:xfrm>
          <a:prstGeom prst="rect">
            <a:avLst/>
          </a:prstGeom>
          <a:noFill/>
        </p:spPr>
        <p:txBody>
          <a:bodyPr wrap="square" rtlCol="0">
            <a:spAutoFit/>
          </a:bodyPr>
          <a:lstStyle/>
          <a:p>
            <a:pPr algn="ctr">
              <a:spcAft>
                <a:spcPts val="638"/>
              </a:spcAft>
              <a:buNone/>
            </a:pPr>
            <a:r>
              <a:rPr lang="en-GB" sz="2400" b="1">
                <a:solidFill>
                  <a:srgbClr val="EE45AC"/>
                </a:solidFill>
                <a:latin typeface="Quicksand Bold" panose="02070303000000060000" pitchFamily="18" charset="77"/>
              </a:rPr>
              <a:t>2</a:t>
            </a:r>
            <a:endParaRPr lang="en-GB" sz="2400">
              <a:solidFill>
                <a:srgbClr val="EE45AC"/>
              </a:solidFill>
              <a:effectLst/>
              <a:latin typeface="Quicksand Book" panose="02070303000000060000" pitchFamily="18" charset="77"/>
            </a:endParaRPr>
          </a:p>
        </p:txBody>
      </p:sp>
      <p:cxnSp>
        <p:nvCxnSpPr>
          <p:cNvPr id="25" name="Straight Connector 24">
            <a:extLst>
              <a:ext uri="{FF2B5EF4-FFF2-40B4-BE49-F238E27FC236}">
                <a16:creationId xmlns:a16="http://schemas.microsoft.com/office/drawing/2014/main" id="{603D5F32-AAF3-0708-E928-82E4853FEE91}"/>
              </a:ext>
            </a:extLst>
          </p:cNvPr>
          <p:cNvCxnSpPr>
            <a:cxnSpLocks/>
          </p:cNvCxnSpPr>
          <p:nvPr userDrawn="1"/>
        </p:nvCxnSpPr>
        <p:spPr>
          <a:xfrm>
            <a:off x="2084780" y="1706984"/>
            <a:ext cx="0" cy="1715784"/>
          </a:xfrm>
          <a:prstGeom prst="line">
            <a:avLst/>
          </a:prstGeom>
          <a:ln w="6350">
            <a:solidFill>
              <a:srgbClr val="EE45AC"/>
            </a:solidFill>
          </a:ln>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5A569E3D-E4AD-0BAA-BBE3-F8FF881D9618}"/>
              </a:ext>
            </a:extLst>
          </p:cNvPr>
          <p:cNvSpPr/>
          <p:nvPr userDrawn="1"/>
        </p:nvSpPr>
        <p:spPr>
          <a:xfrm>
            <a:off x="4021124" y="3333750"/>
            <a:ext cx="190500" cy="190500"/>
          </a:xfrm>
          <a:prstGeom prst="ellipse">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5253CF0-FC7C-953C-82C4-BCD73D5A735D}"/>
              </a:ext>
            </a:extLst>
          </p:cNvPr>
          <p:cNvSpPr txBox="1"/>
          <p:nvPr userDrawn="1"/>
        </p:nvSpPr>
        <p:spPr>
          <a:xfrm>
            <a:off x="3751615" y="2761842"/>
            <a:ext cx="728611" cy="461665"/>
          </a:xfrm>
          <a:prstGeom prst="rect">
            <a:avLst/>
          </a:prstGeom>
          <a:noFill/>
        </p:spPr>
        <p:txBody>
          <a:bodyPr wrap="square" rtlCol="0">
            <a:spAutoFit/>
          </a:bodyPr>
          <a:lstStyle/>
          <a:p>
            <a:pPr algn="ctr">
              <a:spcAft>
                <a:spcPts val="638"/>
              </a:spcAft>
              <a:buNone/>
            </a:pPr>
            <a:r>
              <a:rPr lang="en-GB" sz="2400" b="1">
                <a:solidFill>
                  <a:srgbClr val="6680FF"/>
                </a:solidFill>
                <a:effectLst/>
                <a:latin typeface="Quicksand Bold" panose="02070303000000060000" pitchFamily="18" charset="77"/>
              </a:rPr>
              <a:t>3</a:t>
            </a:r>
            <a:endParaRPr lang="en-GB" sz="2400">
              <a:solidFill>
                <a:srgbClr val="6680FF"/>
              </a:solidFill>
              <a:effectLst/>
              <a:latin typeface="Quicksand Book" panose="02070303000000060000" pitchFamily="18" charset="77"/>
            </a:endParaRPr>
          </a:p>
        </p:txBody>
      </p:sp>
      <p:cxnSp>
        <p:nvCxnSpPr>
          <p:cNvPr id="30" name="Straight Connector 29">
            <a:extLst>
              <a:ext uri="{FF2B5EF4-FFF2-40B4-BE49-F238E27FC236}">
                <a16:creationId xmlns:a16="http://schemas.microsoft.com/office/drawing/2014/main" id="{D3E797FD-BE4A-D375-5F61-7E4625849601}"/>
              </a:ext>
            </a:extLst>
          </p:cNvPr>
          <p:cNvCxnSpPr>
            <a:cxnSpLocks/>
          </p:cNvCxnSpPr>
          <p:nvPr userDrawn="1"/>
        </p:nvCxnSpPr>
        <p:spPr>
          <a:xfrm>
            <a:off x="4116373" y="3429000"/>
            <a:ext cx="0" cy="2332799"/>
          </a:xfrm>
          <a:prstGeom prst="line">
            <a:avLst/>
          </a:prstGeom>
          <a:ln w="6350">
            <a:solidFill>
              <a:srgbClr val="6680FF"/>
            </a:solidFill>
          </a:ln>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BA0079A4-7AC2-3033-4517-256E2C161195}"/>
              </a:ext>
            </a:extLst>
          </p:cNvPr>
          <p:cNvSpPr/>
          <p:nvPr userDrawn="1"/>
        </p:nvSpPr>
        <p:spPr>
          <a:xfrm>
            <a:off x="5704227" y="3327518"/>
            <a:ext cx="190500" cy="190500"/>
          </a:xfrm>
          <a:prstGeom prst="ellipse">
            <a:avLst/>
          </a:prstGeom>
          <a:solidFill>
            <a:srgbClr val="5847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EFB75C6-0650-25C7-C3CE-A0C52EF54302}"/>
              </a:ext>
            </a:extLst>
          </p:cNvPr>
          <p:cNvSpPr txBox="1"/>
          <p:nvPr userDrawn="1"/>
        </p:nvSpPr>
        <p:spPr>
          <a:xfrm>
            <a:off x="5431265" y="3538965"/>
            <a:ext cx="728611" cy="461665"/>
          </a:xfrm>
          <a:prstGeom prst="rect">
            <a:avLst/>
          </a:prstGeom>
          <a:noFill/>
        </p:spPr>
        <p:txBody>
          <a:bodyPr wrap="square" rtlCol="0">
            <a:spAutoFit/>
          </a:bodyPr>
          <a:lstStyle/>
          <a:p>
            <a:pPr algn="ctr">
              <a:spcAft>
                <a:spcPts val="638"/>
              </a:spcAft>
              <a:buNone/>
            </a:pPr>
            <a:r>
              <a:rPr lang="en-GB" sz="2400" b="1">
                <a:solidFill>
                  <a:srgbClr val="5847FC"/>
                </a:solidFill>
                <a:latin typeface="Quicksand Bold" panose="02070303000000060000" pitchFamily="18" charset="77"/>
              </a:rPr>
              <a:t>4</a:t>
            </a:r>
            <a:endParaRPr lang="en-GB" sz="2400">
              <a:solidFill>
                <a:srgbClr val="5847FC"/>
              </a:solidFill>
              <a:effectLst/>
              <a:latin typeface="Quicksand Book" panose="02070303000000060000" pitchFamily="18" charset="77"/>
            </a:endParaRPr>
          </a:p>
        </p:txBody>
      </p:sp>
      <p:cxnSp>
        <p:nvCxnSpPr>
          <p:cNvPr id="33" name="Straight Connector 32">
            <a:extLst>
              <a:ext uri="{FF2B5EF4-FFF2-40B4-BE49-F238E27FC236}">
                <a16:creationId xmlns:a16="http://schemas.microsoft.com/office/drawing/2014/main" id="{C7030692-CE3F-CB69-D714-D30964363DA5}"/>
              </a:ext>
            </a:extLst>
          </p:cNvPr>
          <p:cNvCxnSpPr>
            <a:cxnSpLocks/>
          </p:cNvCxnSpPr>
          <p:nvPr userDrawn="1"/>
        </p:nvCxnSpPr>
        <p:spPr>
          <a:xfrm>
            <a:off x="5799476" y="1706984"/>
            <a:ext cx="0" cy="1715784"/>
          </a:xfrm>
          <a:prstGeom prst="line">
            <a:avLst/>
          </a:prstGeom>
          <a:ln w="6350">
            <a:solidFill>
              <a:srgbClr val="5847FC"/>
            </a:solidFill>
          </a:ln>
        </p:spPr>
        <p:style>
          <a:lnRef idx="2">
            <a:schemeClr val="accent1"/>
          </a:lnRef>
          <a:fillRef idx="0">
            <a:schemeClr val="accent1"/>
          </a:fillRef>
          <a:effectRef idx="1">
            <a:schemeClr val="accent1"/>
          </a:effectRef>
          <a:fontRef idx="minor">
            <a:schemeClr val="tx1"/>
          </a:fontRef>
        </p:style>
      </p:cxnSp>
      <p:sp>
        <p:nvSpPr>
          <p:cNvPr id="36" name="Oval 35">
            <a:extLst>
              <a:ext uri="{FF2B5EF4-FFF2-40B4-BE49-F238E27FC236}">
                <a16:creationId xmlns:a16="http://schemas.microsoft.com/office/drawing/2014/main" id="{E1D49206-EC1D-A2FE-75B1-2202B9D2D9EC}"/>
              </a:ext>
            </a:extLst>
          </p:cNvPr>
          <p:cNvSpPr/>
          <p:nvPr userDrawn="1"/>
        </p:nvSpPr>
        <p:spPr>
          <a:xfrm>
            <a:off x="7815842" y="3333750"/>
            <a:ext cx="190500" cy="190500"/>
          </a:xfrm>
          <a:prstGeom prst="ellipse">
            <a:avLst/>
          </a:prstGeom>
          <a:solidFill>
            <a:srgbClr val="57BA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3406AF2-B066-EB36-348E-7B5C9E814357}"/>
              </a:ext>
            </a:extLst>
          </p:cNvPr>
          <p:cNvSpPr txBox="1"/>
          <p:nvPr userDrawn="1"/>
        </p:nvSpPr>
        <p:spPr>
          <a:xfrm>
            <a:off x="7546786" y="2761842"/>
            <a:ext cx="728611" cy="461665"/>
          </a:xfrm>
          <a:prstGeom prst="rect">
            <a:avLst/>
          </a:prstGeom>
          <a:noFill/>
        </p:spPr>
        <p:txBody>
          <a:bodyPr wrap="square" rtlCol="0">
            <a:spAutoFit/>
          </a:bodyPr>
          <a:lstStyle/>
          <a:p>
            <a:pPr algn="ctr">
              <a:spcAft>
                <a:spcPts val="638"/>
              </a:spcAft>
              <a:buNone/>
            </a:pPr>
            <a:r>
              <a:rPr lang="en-GB" sz="2400" b="1">
                <a:solidFill>
                  <a:srgbClr val="57BAE5"/>
                </a:solidFill>
                <a:effectLst/>
                <a:latin typeface="Quicksand Bold" panose="02070303000000060000" pitchFamily="18" charset="77"/>
              </a:rPr>
              <a:t>5</a:t>
            </a:r>
            <a:endParaRPr lang="en-GB" sz="2400">
              <a:solidFill>
                <a:schemeClr val="bg1"/>
              </a:solidFill>
              <a:effectLst/>
              <a:latin typeface="Quicksand Book" panose="02070303000000060000" pitchFamily="18" charset="77"/>
            </a:endParaRPr>
          </a:p>
        </p:txBody>
      </p:sp>
      <p:cxnSp>
        <p:nvCxnSpPr>
          <p:cNvPr id="38" name="Straight Connector 37">
            <a:extLst>
              <a:ext uri="{FF2B5EF4-FFF2-40B4-BE49-F238E27FC236}">
                <a16:creationId xmlns:a16="http://schemas.microsoft.com/office/drawing/2014/main" id="{BC7A03CB-9C73-9207-84EF-E2505F5BFA1B}"/>
              </a:ext>
            </a:extLst>
          </p:cNvPr>
          <p:cNvCxnSpPr>
            <a:cxnSpLocks/>
          </p:cNvCxnSpPr>
          <p:nvPr userDrawn="1"/>
        </p:nvCxnSpPr>
        <p:spPr>
          <a:xfrm>
            <a:off x="7911091" y="3429000"/>
            <a:ext cx="0" cy="2332799"/>
          </a:xfrm>
          <a:prstGeom prst="line">
            <a:avLst/>
          </a:prstGeom>
          <a:ln w="6350">
            <a:solidFill>
              <a:srgbClr val="57BAE5"/>
            </a:solidFill>
          </a:ln>
        </p:spPr>
        <p:style>
          <a:lnRef idx="2">
            <a:schemeClr val="accent1"/>
          </a:lnRef>
          <a:fillRef idx="0">
            <a:schemeClr val="accent1"/>
          </a:fillRef>
          <a:effectRef idx="1">
            <a:schemeClr val="accent1"/>
          </a:effectRef>
          <a:fontRef idx="minor">
            <a:schemeClr val="tx1"/>
          </a:fontRef>
        </p:style>
      </p:cxnSp>
      <p:sp>
        <p:nvSpPr>
          <p:cNvPr id="39" name="Oval 38">
            <a:extLst>
              <a:ext uri="{FF2B5EF4-FFF2-40B4-BE49-F238E27FC236}">
                <a16:creationId xmlns:a16="http://schemas.microsoft.com/office/drawing/2014/main" id="{F9BCC940-C974-7650-233B-4AF00463772C}"/>
              </a:ext>
            </a:extLst>
          </p:cNvPr>
          <p:cNvSpPr/>
          <p:nvPr userDrawn="1"/>
        </p:nvSpPr>
        <p:spPr>
          <a:xfrm>
            <a:off x="9350589" y="3327518"/>
            <a:ext cx="190500" cy="190500"/>
          </a:xfrm>
          <a:prstGeom prst="ellipse">
            <a:avLst/>
          </a:prstGeom>
          <a:solidFill>
            <a:srgbClr val="EE4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2463494-A8AA-5736-6370-CCC171C52D00}"/>
              </a:ext>
            </a:extLst>
          </p:cNvPr>
          <p:cNvSpPr txBox="1"/>
          <p:nvPr userDrawn="1"/>
        </p:nvSpPr>
        <p:spPr>
          <a:xfrm>
            <a:off x="9081533" y="3538965"/>
            <a:ext cx="728611" cy="461665"/>
          </a:xfrm>
          <a:prstGeom prst="rect">
            <a:avLst/>
          </a:prstGeom>
          <a:noFill/>
        </p:spPr>
        <p:txBody>
          <a:bodyPr wrap="square" rtlCol="0">
            <a:spAutoFit/>
          </a:bodyPr>
          <a:lstStyle/>
          <a:p>
            <a:pPr algn="ctr">
              <a:spcAft>
                <a:spcPts val="638"/>
              </a:spcAft>
              <a:buNone/>
            </a:pPr>
            <a:r>
              <a:rPr lang="en-GB" sz="2400" b="1">
                <a:solidFill>
                  <a:srgbClr val="EE45AC"/>
                </a:solidFill>
                <a:latin typeface="Quicksand Bold" panose="02070303000000060000" pitchFamily="18" charset="77"/>
              </a:rPr>
              <a:t>6</a:t>
            </a:r>
            <a:endParaRPr lang="en-GB" sz="2400">
              <a:solidFill>
                <a:srgbClr val="EE45AC"/>
              </a:solidFill>
              <a:effectLst/>
              <a:latin typeface="Quicksand Book" panose="02070303000000060000" pitchFamily="18" charset="77"/>
            </a:endParaRPr>
          </a:p>
        </p:txBody>
      </p:sp>
      <p:cxnSp>
        <p:nvCxnSpPr>
          <p:cNvPr id="41" name="Straight Connector 40">
            <a:extLst>
              <a:ext uri="{FF2B5EF4-FFF2-40B4-BE49-F238E27FC236}">
                <a16:creationId xmlns:a16="http://schemas.microsoft.com/office/drawing/2014/main" id="{1314581C-7C66-A192-21C6-90B9E87AEEB0}"/>
              </a:ext>
            </a:extLst>
          </p:cNvPr>
          <p:cNvCxnSpPr>
            <a:cxnSpLocks/>
          </p:cNvCxnSpPr>
          <p:nvPr userDrawn="1"/>
        </p:nvCxnSpPr>
        <p:spPr>
          <a:xfrm>
            <a:off x="9445838" y="1706984"/>
            <a:ext cx="0" cy="1715784"/>
          </a:xfrm>
          <a:prstGeom prst="line">
            <a:avLst/>
          </a:prstGeom>
          <a:ln w="6350">
            <a:solidFill>
              <a:srgbClr val="EE45AC"/>
            </a:solidFill>
          </a:ln>
        </p:spPr>
        <p:style>
          <a:lnRef idx="2">
            <a:schemeClr val="accent1"/>
          </a:lnRef>
          <a:fillRef idx="0">
            <a:schemeClr val="accent1"/>
          </a:fillRef>
          <a:effectRef idx="1">
            <a:schemeClr val="accent1"/>
          </a:effectRef>
          <a:fontRef idx="minor">
            <a:schemeClr val="tx1"/>
          </a:fontRef>
        </p:style>
      </p:cxnSp>
      <p:sp>
        <p:nvSpPr>
          <p:cNvPr id="43" name="Text Placeholder 29">
            <a:extLst>
              <a:ext uri="{FF2B5EF4-FFF2-40B4-BE49-F238E27FC236}">
                <a16:creationId xmlns:a16="http://schemas.microsoft.com/office/drawing/2014/main" id="{E3F932A5-A3A4-80CB-40DC-977EAAC47384}"/>
              </a:ext>
            </a:extLst>
          </p:cNvPr>
          <p:cNvSpPr>
            <a:spLocks noGrp="1"/>
          </p:cNvSpPr>
          <p:nvPr>
            <p:ph type="body" sz="quarter" idx="14" hasCustomPrompt="1"/>
          </p:nvPr>
        </p:nvSpPr>
        <p:spPr>
          <a:xfrm>
            <a:off x="4366793" y="4818977"/>
            <a:ext cx="1486800" cy="977392"/>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
        <p:nvSpPr>
          <p:cNvPr id="44" name="Text Placeholder 29">
            <a:extLst>
              <a:ext uri="{FF2B5EF4-FFF2-40B4-BE49-F238E27FC236}">
                <a16:creationId xmlns:a16="http://schemas.microsoft.com/office/drawing/2014/main" id="{95DC7BF4-DCC4-6EB4-8EAF-B13C00A417A8}"/>
              </a:ext>
            </a:extLst>
          </p:cNvPr>
          <p:cNvSpPr>
            <a:spLocks noGrp="1"/>
          </p:cNvSpPr>
          <p:nvPr>
            <p:ph type="body" sz="quarter" idx="15" hasCustomPrompt="1"/>
          </p:nvPr>
        </p:nvSpPr>
        <p:spPr>
          <a:xfrm>
            <a:off x="4366792" y="4209944"/>
            <a:ext cx="1486800" cy="465304"/>
          </a:xfrm>
        </p:spPr>
        <p:txBody>
          <a:bodyPr anchor="ctr">
            <a:noAutofit/>
          </a:bodyPr>
          <a:lstStyle>
            <a:lvl1pPr>
              <a:lnSpc>
                <a:spcPct val="100000"/>
              </a:lnSpc>
              <a:spcBef>
                <a:spcPts val="0"/>
              </a:spcBef>
              <a:defRPr sz="2000" b="1">
                <a:solidFill>
                  <a:schemeClr val="bg1"/>
                </a:solidFill>
                <a:latin typeface="+mn-lt"/>
              </a:defRPr>
            </a:lvl1pPr>
          </a:lstStyle>
          <a:p>
            <a:pPr lvl="0"/>
            <a:r>
              <a:rPr lang="en-US"/>
              <a:t>Text Here</a:t>
            </a:r>
          </a:p>
        </p:txBody>
      </p:sp>
      <p:sp>
        <p:nvSpPr>
          <p:cNvPr id="45" name="Text Placeholder 29">
            <a:extLst>
              <a:ext uri="{FF2B5EF4-FFF2-40B4-BE49-F238E27FC236}">
                <a16:creationId xmlns:a16="http://schemas.microsoft.com/office/drawing/2014/main" id="{726C2B92-C312-6D20-5D85-D7F624EDF0EB}"/>
              </a:ext>
            </a:extLst>
          </p:cNvPr>
          <p:cNvSpPr>
            <a:spLocks noGrp="1"/>
          </p:cNvSpPr>
          <p:nvPr>
            <p:ph type="body" sz="quarter" idx="16" hasCustomPrompt="1"/>
          </p:nvPr>
        </p:nvSpPr>
        <p:spPr>
          <a:xfrm>
            <a:off x="8161510" y="4818977"/>
            <a:ext cx="1486800" cy="977392"/>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
        <p:nvSpPr>
          <p:cNvPr id="46" name="Text Placeholder 29">
            <a:extLst>
              <a:ext uri="{FF2B5EF4-FFF2-40B4-BE49-F238E27FC236}">
                <a16:creationId xmlns:a16="http://schemas.microsoft.com/office/drawing/2014/main" id="{A8BF7ABC-E7C1-163A-057A-9812E1F7AC62}"/>
              </a:ext>
            </a:extLst>
          </p:cNvPr>
          <p:cNvSpPr>
            <a:spLocks noGrp="1"/>
          </p:cNvSpPr>
          <p:nvPr>
            <p:ph type="body" sz="quarter" idx="17" hasCustomPrompt="1"/>
          </p:nvPr>
        </p:nvSpPr>
        <p:spPr>
          <a:xfrm>
            <a:off x="8161509" y="4209944"/>
            <a:ext cx="1486800" cy="465304"/>
          </a:xfrm>
        </p:spPr>
        <p:txBody>
          <a:bodyPr anchor="ctr">
            <a:noAutofit/>
          </a:bodyPr>
          <a:lstStyle>
            <a:lvl1pPr>
              <a:lnSpc>
                <a:spcPct val="100000"/>
              </a:lnSpc>
              <a:spcBef>
                <a:spcPts val="0"/>
              </a:spcBef>
              <a:defRPr sz="2000" b="1">
                <a:solidFill>
                  <a:schemeClr val="bg1"/>
                </a:solidFill>
                <a:latin typeface="+mn-lt"/>
              </a:defRPr>
            </a:lvl1pPr>
          </a:lstStyle>
          <a:p>
            <a:pPr lvl="0"/>
            <a:r>
              <a:rPr lang="en-US"/>
              <a:t>Text Here</a:t>
            </a:r>
          </a:p>
        </p:txBody>
      </p:sp>
      <p:sp>
        <p:nvSpPr>
          <p:cNvPr id="47" name="Text Placeholder 29">
            <a:extLst>
              <a:ext uri="{FF2B5EF4-FFF2-40B4-BE49-F238E27FC236}">
                <a16:creationId xmlns:a16="http://schemas.microsoft.com/office/drawing/2014/main" id="{CC55673E-352E-AADA-AD6F-87D973AD6EA5}"/>
              </a:ext>
            </a:extLst>
          </p:cNvPr>
          <p:cNvSpPr>
            <a:spLocks noGrp="1"/>
          </p:cNvSpPr>
          <p:nvPr>
            <p:ph type="body" sz="quarter" idx="18" hasCustomPrompt="1"/>
          </p:nvPr>
        </p:nvSpPr>
        <p:spPr>
          <a:xfrm>
            <a:off x="9658515" y="2077756"/>
            <a:ext cx="1486800" cy="977393"/>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
        <p:nvSpPr>
          <p:cNvPr id="48" name="Text Placeholder 29">
            <a:extLst>
              <a:ext uri="{FF2B5EF4-FFF2-40B4-BE49-F238E27FC236}">
                <a16:creationId xmlns:a16="http://schemas.microsoft.com/office/drawing/2014/main" id="{66C0C8DE-745D-2093-3ADF-7A1E9F836EB9}"/>
              </a:ext>
            </a:extLst>
          </p:cNvPr>
          <p:cNvSpPr>
            <a:spLocks noGrp="1"/>
          </p:cNvSpPr>
          <p:nvPr>
            <p:ph type="body" sz="quarter" idx="19" hasCustomPrompt="1"/>
          </p:nvPr>
        </p:nvSpPr>
        <p:spPr>
          <a:xfrm>
            <a:off x="9658515" y="1486707"/>
            <a:ext cx="1486800" cy="464400"/>
          </a:xfrm>
        </p:spPr>
        <p:txBody>
          <a:bodyPr anchor="ctr">
            <a:noAutofit/>
          </a:bodyPr>
          <a:lstStyle>
            <a:lvl1pPr>
              <a:lnSpc>
                <a:spcPct val="100000"/>
              </a:lnSpc>
              <a:spcBef>
                <a:spcPts val="0"/>
              </a:spcBef>
              <a:defRPr sz="2000" b="1">
                <a:solidFill>
                  <a:schemeClr val="bg1"/>
                </a:solidFill>
                <a:latin typeface="+mn-lt"/>
              </a:defRPr>
            </a:lvl1pPr>
          </a:lstStyle>
          <a:p>
            <a:pPr lvl="0"/>
            <a:r>
              <a:rPr lang="en-US"/>
              <a:t>Text Here</a:t>
            </a:r>
          </a:p>
        </p:txBody>
      </p:sp>
      <p:sp>
        <p:nvSpPr>
          <p:cNvPr id="49" name="Text Placeholder 29">
            <a:extLst>
              <a:ext uri="{FF2B5EF4-FFF2-40B4-BE49-F238E27FC236}">
                <a16:creationId xmlns:a16="http://schemas.microsoft.com/office/drawing/2014/main" id="{2CA8CC27-52F1-ED9F-6FBA-F144C42D2775}"/>
              </a:ext>
            </a:extLst>
          </p:cNvPr>
          <p:cNvSpPr>
            <a:spLocks noGrp="1"/>
          </p:cNvSpPr>
          <p:nvPr>
            <p:ph type="body" sz="quarter" idx="20" hasCustomPrompt="1"/>
          </p:nvPr>
        </p:nvSpPr>
        <p:spPr>
          <a:xfrm>
            <a:off x="6045349" y="2077757"/>
            <a:ext cx="1486800" cy="977392"/>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
        <p:nvSpPr>
          <p:cNvPr id="50" name="Text Placeholder 29">
            <a:extLst>
              <a:ext uri="{FF2B5EF4-FFF2-40B4-BE49-F238E27FC236}">
                <a16:creationId xmlns:a16="http://schemas.microsoft.com/office/drawing/2014/main" id="{41940058-B945-B6F5-40B9-787B78569797}"/>
              </a:ext>
            </a:extLst>
          </p:cNvPr>
          <p:cNvSpPr>
            <a:spLocks noGrp="1"/>
          </p:cNvSpPr>
          <p:nvPr>
            <p:ph type="body" sz="quarter" idx="21" hasCustomPrompt="1"/>
          </p:nvPr>
        </p:nvSpPr>
        <p:spPr>
          <a:xfrm>
            <a:off x="6045350" y="1488439"/>
            <a:ext cx="1486800" cy="464400"/>
          </a:xfrm>
        </p:spPr>
        <p:txBody>
          <a:bodyPr anchor="ctr">
            <a:noAutofit/>
          </a:bodyPr>
          <a:lstStyle>
            <a:lvl1pPr>
              <a:lnSpc>
                <a:spcPct val="100000"/>
              </a:lnSpc>
              <a:spcBef>
                <a:spcPts val="0"/>
              </a:spcBef>
              <a:defRPr sz="2000" b="1">
                <a:solidFill>
                  <a:schemeClr val="bg1"/>
                </a:solidFill>
                <a:latin typeface="+mn-lt"/>
              </a:defRPr>
            </a:lvl1pPr>
          </a:lstStyle>
          <a:p>
            <a:pPr lvl="0"/>
            <a:r>
              <a:rPr lang="en-US"/>
              <a:t>Text Here</a:t>
            </a:r>
          </a:p>
        </p:txBody>
      </p:sp>
      <p:sp>
        <p:nvSpPr>
          <p:cNvPr id="51" name="Text Placeholder 29">
            <a:extLst>
              <a:ext uri="{FF2B5EF4-FFF2-40B4-BE49-F238E27FC236}">
                <a16:creationId xmlns:a16="http://schemas.microsoft.com/office/drawing/2014/main" id="{A9EBD1B3-D85A-FAC6-EA97-1A1656760B74}"/>
              </a:ext>
            </a:extLst>
          </p:cNvPr>
          <p:cNvSpPr>
            <a:spLocks noGrp="1"/>
          </p:cNvSpPr>
          <p:nvPr>
            <p:ph type="body" sz="quarter" idx="22" hasCustomPrompt="1"/>
          </p:nvPr>
        </p:nvSpPr>
        <p:spPr>
          <a:xfrm>
            <a:off x="728064" y="4818977"/>
            <a:ext cx="1486800" cy="977392"/>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
        <p:nvSpPr>
          <p:cNvPr id="52" name="Text Placeholder 29">
            <a:extLst>
              <a:ext uri="{FF2B5EF4-FFF2-40B4-BE49-F238E27FC236}">
                <a16:creationId xmlns:a16="http://schemas.microsoft.com/office/drawing/2014/main" id="{62961F7C-549A-637E-4DA5-8F73BCEC4E9B}"/>
              </a:ext>
            </a:extLst>
          </p:cNvPr>
          <p:cNvSpPr>
            <a:spLocks noGrp="1"/>
          </p:cNvSpPr>
          <p:nvPr>
            <p:ph type="body" sz="quarter" idx="23" hasCustomPrompt="1"/>
          </p:nvPr>
        </p:nvSpPr>
        <p:spPr>
          <a:xfrm>
            <a:off x="728064" y="4209944"/>
            <a:ext cx="1486800" cy="465304"/>
          </a:xfrm>
        </p:spPr>
        <p:txBody>
          <a:bodyPr anchor="ctr">
            <a:noAutofit/>
          </a:bodyPr>
          <a:lstStyle>
            <a:lvl1pPr>
              <a:lnSpc>
                <a:spcPct val="100000"/>
              </a:lnSpc>
              <a:spcBef>
                <a:spcPts val="0"/>
              </a:spcBef>
              <a:defRPr sz="2000" b="1">
                <a:solidFill>
                  <a:schemeClr val="bg1"/>
                </a:solidFill>
                <a:latin typeface="+mn-lt"/>
              </a:defRPr>
            </a:lvl1pPr>
          </a:lstStyle>
          <a:p>
            <a:pPr lvl="0"/>
            <a:r>
              <a:rPr lang="en-US"/>
              <a:t>Text Here</a:t>
            </a:r>
          </a:p>
        </p:txBody>
      </p:sp>
      <p:sp>
        <p:nvSpPr>
          <p:cNvPr id="53" name="Text Placeholder 29">
            <a:extLst>
              <a:ext uri="{FF2B5EF4-FFF2-40B4-BE49-F238E27FC236}">
                <a16:creationId xmlns:a16="http://schemas.microsoft.com/office/drawing/2014/main" id="{847B1438-6F3B-0F28-332C-29BF064021F7}"/>
              </a:ext>
            </a:extLst>
          </p:cNvPr>
          <p:cNvSpPr>
            <a:spLocks noGrp="1"/>
          </p:cNvSpPr>
          <p:nvPr>
            <p:ph type="body" sz="quarter" idx="24" hasCustomPrompt="1"/>
          </p:nvPr>
        </p:nvSpPr>
        <p:spPr>
          <a:xfrm>
            <a:off x="2297457" y="2077757"/>
            <a:ext cx="1485654" cy="977392"/>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
        <p:nvSpPr>
          <p:cNvPr id="54" name="Text Placeholder 29">
            <a:extLst>
              <a:ext uri="{FF2B5EF4-FFF2-40B4-BE49-F238E27FC236}">
                <a16:creationId xmlns:a16="http://schemas.microsoft.com/office/drawing/2014/main" id="{866B5713-9EC1-1E4B-8F3D-C695CCE07B48}"/>
              </a:ext>
            </a:extLst>
          </p:cNvPr>
          <p:cNvSpPr>
            <a:spLocks noGrp="1"/>
          </p:cNvSpPr>
          <p:nvPr>
            <p:ph type="body" sz="quarter" idx="25" hasCustomPrompt="1"/>
          </p:nvPr>
        </p:nvSpPr>
        <p:spPr>
          <a:xfrm>
            <a:off x="2297457" y="1488439"/>
            <a:ext cx="1485653" cy="464400"/>
          </a:xfrm>
        </p:spPr>
        <p:txBody>
          <a:bodyPr anchor="ctr">
            <a:noAutofit/>
          </a:bodyPr>
          <a:lstStyle>
            <a:lvl1pPr>
              <a:lnSpc>
                <a:spcPct val="100000"/>
              </a:lnSpc>
              <a:spcBef>
                <a:spcPts val="0"/>
              </a:spcBef>
              <a:defRPr sz="2000" b="1">
                <a:solidFill>
                  <a:schemeClr val="bg1"/>
                </a:solidFill>
                <a:latin typeface="+mn-lt"/>
              </a:defRPr>
            </a:lvl1pPr>
          </a:lstStyle>
          <a:p>
            <a:pPr lvl="0"/>
            <a:r>
              <a:rPr lang="en-US"/>
              <a:t>Text Here</a:t>
            </a:r>
          </a:p>
        </p:txBody>
      </p:sp>
      <p:sp>
        <p:nvSpPr>
          <p:cNvPr id="3" name="Date Placeholder 1">
            <a:extLst>
              <a:ext uri="{FF2B5EF4-FFF2-40B4-BE49-F238E27FC236}">
                <a16:creationId xmlns:a16="http://schemas.microsoft.com/office/drawing/2014/main" id="{1B11EE1A-A0BD-FD6A-501A-651EE1DC9239}"/>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37344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version 2">
    <p:spTree>
      <p:nvGrpSpPr>
        <p:cNvPr id="1" name=""/>
        <p:cNvGrpSpPr/>
        <p:nvPr/>
      </p:nvGrpSpPr>
      <p:grpSpPr>
        <a:xfrm>
          <a:off x="0" y="0"/>
          <a:ext cx="0" cy="0"/>
          <a:chOff x="0" y="0"/>
          <a:chExt cx="0" cy="0"/>
        </a:xfrm>
      </p:grpSpPr>
      <p:pic>
        <p:nvPicPr>
          <p:cNvPr id="7" name="Picture 6" descr="A blurry image of a road&#10;&#10;AI-generated content may be incorrect.">
            <a:extLst>
              <a:ext uri="{FF2B5EF4-FFF2-40B4-BE49-F238E27FC236}">
                <a16:creationId xmlns:a16="http://schemas.microsoft.com/office/drawing/2014/main" id="{CD482BF7-9B1E-2469-9D2B-3F8173A3F5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F23D96EB-A41F-A9FF-A082-79BEC0FE01D7}"/>
              </a:ext>
            </a:extLst>
          </p:cNvPr>
          <p:cNvSpPr>
            <a:spLocks noGrp="1"/>
          </p:cNvSpPr>
          <p:nvPr>
            <p:ph type="ctrTitle" hasCustomPrompt="1"/>
          </p:nvPr>
        </p:nvSpPr>
        <p:spPr>
          <a:xfrm>
            <a:off x="1524000" y="3323461"/>
            <a:ext cx="9144000" cy="696898"/>
          </a:xfrm>
        </p:spPr>
        <p:txBody>
          <a:bodyPr anchor="ctr">
            <a:normAutofit/>
          </a:bodyPr>
          <a:lstStyle>
            <a:lvl1pPr algn="ctr">
              <a:lnSpc>
                <a:spcPct val="100000"/>
              </a:lnSpc>
              <a:spcBef>
                <a:spcPts val="0"/>
              </a:spcBef>
              <a:defRPr sz="4000">
                <a:solidFill>
                  <a:schemeClr val="bg1"/>
                </a:solidFill>
              </a:defRPr>
            </a:lvl1pPr>
          </a:lstStyle>
          <a:p>
            <a:r>
              <a:rPr lang="en-US"/>
              <a:t>Click to Add Headline</a:t>
            </a:r>
          </a:p>
        </p:txBody>
      </p:sp>
      <p:sp>
        <p:nvSpPr>
          <p:cNvPr id="3" name="Subtitle 2">
            <a:extLst>
              <a:ext uri="{FF2B5EF4-FFF2-40B4-BE49-F238E27FC236}">
                <a16:creationId xmlns:a16="http://schemas.microsoft.com/office/drawing/2014/main" id="{054FDBEB-5981-CA9F-2CF7-AC63E830B1F3}"/>
              </a:ext>
            </a:extLst>
          </p:cNvPr>
          <p:cNvSpPr>
            <a:spLocks noGrp="1"/>
          </p:cNvSpPr>
          <p:nvPr>
            <p:ph type="subTitle" idx="1" hasCustomPrompt="1"/>
          </p:nvPr>
        </p:nvSpPr>
        <p:spPr>
          <a:xfrm>
            <a:off x="1524000" y="4105125"/>
            <a:ext cx="9144000" cy="449101"/>
          </a:xfrm>
        </p:spPr>
        <p:txBody>
          <a:bodyPr anchor="ctr">
            <a:normAutofit/>
          </a:bodyPr>
          <a:lstStyle>
            <a:lvl1pPr marL="0" indent="0" algn="ctr">
              <a:lnSpc>
                <a:spcPct val="100000"/>
              </a:lnSpc>
              <a:spcBef>
                <a:spcPts val="0"/>
              </a:spcBef>
              <a:buNone/>
              <a:defRPr sz="2000" b="1" spc="300">
                <a:solidFill>
                  <a:srgbClr val="EE45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 Headline</a:t>
            </a:r>
            <a:endParaRPr lang="en-US"/>
          </a:p>
        </p:txBody>
      </p:sp>
      <p:sp>
        <p:nvSpPr>
          <p:cNvPr id="5" name="Footer Placeholder 4">
            <a:extLst>
              <a:ext uri="{FF2B5EF4-FFF2-40B4-BE49-F238E27FC236}">
                <a16:creationId xmlns:a16="http://schemas.microsoft.com/office/drawing/2014/main" id="{58E3123E-0EA5-45AD-C92D-F754BB5E2183}"/>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8" name="Picture 7" descr="A white letter on a black background&#10;&#10;AI-generated content may be incorrect.">
            <a:extLst>
              <a:ext uri="{FF2B5EF4-FFF2-40B4-BE49-F238E27FC236}">
                <a16:creationId xmlns:a16="http://schemas.microsoft.com/office/drawing/2014/main" id="{FE924881-6BF5-6BAD-F638-AD675820EE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96587" y="1783526"/>
            <a:ext cx="6998826" cy="1159180"/>
          </a:xfrm>
          <a:prstGeom prst="rect">
            <a:avLst/>
          </a:prstGeom>
        </p:spPr>
      </p:pic>
      <p:sp>
        <p:nvSpPr>
          <p:cNvPr id="4" name="Date Placeholder 1">
            <a:extLst>
              <a:ext uri="{FF2B5EF4-FFF2-40B4-BE49-F238E27FC236}">
                <a16:creationId xmlns:a16="http://schemas.microsoft.com/office/drawing/2014/main" id="{5232617F-2665-81BC-23F2-36769A6070A5}"/>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6603572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Filler 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724584-04E2-5AB9-02EA-2D46F9441439}"/>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solidFill>
                  <a:schemeClr val="tx1"/>
                </a:solidFill>
              </a:defRPr>
            </a:lvl1pPr>
          </a:lstStyle>
          <a:p>
            <a:r>
              <a:rPr lang="en-GB"/>
              <a:t>Click to edit Master title style</a:t>
            </a:r>
            <a:endParaRPr lang="en-US"/>
          </a:p>
        </p:txBody>
      </p:sp>
      <p:cxnSp>
        <p:nvCxnSpPr>
          <p:cNvPr id="6" name="Straight Connector 5">
            <a:extLst>
              <a:ext uri="{FF2B5EF4-FFF2-40B4-BE49-F238E27FC236}">
                <a16:creationId xmlns:a16="http://schemas.microsoft.com/office/drawing/2014/main" id="{AF4DA0B7-9F22-AAC8-389A-4D795ED12DA2}"/>
              </a:ext>
            </a:extLst>
          </p:cNvPr>
          <p:cNvCxnSpPr>
            <a:cxnSpLocks/>
            <a:endCxn id="39" idx="6"/>
          </p:cNvCxnSpPr>
          <p:nvPr userDrawn="1"/>
        </p:nvCxnSpPr>
        <p:spPr>
          <a:xfrm flipV="1">
            <a:off x="565621" y="3422768"/>
            <a:ext cx="8975468" cy="508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744E643B-1F4B-07BA-96FC-BFC04BF3E45B}"/>
              </a:ext>
            </a:extLst>
          </p:cNvPr>
          <p:cNvSpPr/>
          <p:nvPr userDrawn="1"/>
        </p:nvSpPr>
        <p:spPr>
          <a:xfrm>
            <a:off x="375121" y="3333750"/>
            <a:ext cx="190500" cy="190500"/>
          </a:xfrm>
          <a:prstGeom prst="ellipse">
            <a:avLst/>
          </a:prstGeom>
          <a:solidFill>
            <a:srgbClr val="57BA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3589D1F-8E51-0FDF-6159-FFD532967B8F}"/>
              </a:ext>
            </a:extLst>
          </p:cNvPr>
          <p:cNvSpPr txBox="1"/>
          <p:nvPr userDrawn="1"/>
        </p:nvSpPr>
        <p:spPr>
          <a:xfrm>
            <a:off x="106065" y="2761842"/>
            <a:ext cx="728611" cy="461665"/>
          </a:xfrm>
          <a:prstGeom prst="rect">
            <a:avLst/>
          </a:prstGeom>
          <a:noFill/>
        </p:spPr>
        <p:txBody>
          <a:bodyPr wrap="square" rtlCol="0">
            <a:spAutoFit/>
          </a:bodyPr>
          <a:lstStyle/>
          <a:p>
            <a:pPr algn="ctr">
              <a:spcAft>
                <a:spcPts val="638"/>
              </a:spcAft>
              <a:buNone/>
            </a:pPr>
            <a:r>
              <a:rPr lang="en-GB" sz="2400" b="1">
                <a:solidFill>
                  <a:srgbClr val="57BAE5"/>
                </a:solidFill>
                <a:effectLst/>
                <a:latin typeface="Quicksand Bold" panose="02070303000000060000" pitchFamily="18" charset="77"/>
              </a:rPr>
              <a:t>1</a:t>
            </a:r>
            <a:endParaRPr lang="en-GB" sz="2400">
              <a:solidFill>
                <a:schemeClr val="bg1"/>
              </a:solidFill>
              <a:effectLst/>
              <a:latin typeface="Quicksand Book" panose="02070303000000060000" pitchFamily="18" charset="77"/>
            </a:endParaRPr>
          </a:p>
        </p:txBody>
      </p:sp>
      <p:cxnSp>
        <p:nvCxnSpPr>
          <p:cNvPr id="13" name="Straight Connector 12">
            <a:extLst>
              <a:ext uri="{FF2B5EF4-FFF2-40B4-BE49-F238E27FC236}">
                <a16:creationId xmlns:a16="http://schemas.microsoft.com/office/drawing/2014/main" id="{6E0CEABC-73C2-F12E-92D2-32B3F4518791}"/>
              </a:ext>
            </a:extLst>
          </p:cNvPr>
          <p:cNvCxnSpPr>
            <a:cxnSpLocks/>
          </p:cNvCxnSpPr>
          <p:nvPr userDrawn="1"/>
        </p:nvCxnSpPr>
        <p:spPr>
          <a:xfrm>
            <a:off x="470370" y="3429000"/>
            <a:ext cx="0" cy="2332799"/>
          </a:xfrm>
          <a:prstGeom prst="line">
            <a:avLst/>
          </a:prstGeom>
          <a:ln w="6350">
            <a:solidFill>
              <a:srgbClr val="57BAE5"/>
            </a:solidFill>
          </a:ln>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5F919021-70EF-6FA3-192A-8A0C3C5E9E97}"/>
              </a:ext>
            </a:extLst>
          </p:cNvPr>
          <p:cNvSpPr/>
          <p:nvPr userDrawn="1"/>
        </p:nvSpPr>
        <p:spPr>
          <a:xfrm>
            <a:off x="1989531" y="3327518"/>
            <a:ext cx="190500" cy="190500"/>
          </a:xfrm>
          <a:prstGeom prst="ellipse">
            <a:avLst/>
          </a:prstGeom>
          <a:solidFill>
            <a:srgbClr val="EE4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C72DFC3-4A66-B1D9-4FDB-E27CA9CD6003}"/>
              </a:ext>
            </a:extLst>
          </p:cNvPr>
          <p:cNvSpPr txBox="1"/>
          <p:nvPr userDrawn="1"/>
        </p:nvSpPr>
        <p:spPr>
          <a:xfrm>
            <a:off x="1720475" y="3538965"/>
            <a:ext cx="728611" cy="461665"/>
          </a:xfrm>
          <a:prstGeom prst="rect">
            <a:avLst/>
          </a:prstGeom>
          <a:noFill/>
        </p:spPr>
        <p:txBody>
          <a:bodyPr wrap="square" rtlCol="0">
            <a:spAutoFit/>
          </a:bodyPr>
          <a:lstStyle/>
          <a:p>
            <a:pPr algn="ctr">
              <a:spcAft>
                <a:spcPts val="638"/>
              </a:spcAft>
              <a:buNone/>
            </a:pPr>
            <a:r>
              <a:rPr lang="en-GB" sz="2400" b="1">
                <a:solidFill>
                  <a:srgbClr val="EE45AC"/>
                </a:solidFill>
                <a:latin typeface="Quicksand Bold" panose="02070303000000060000" pitchFamily="18" charset="77"/>
              </a:rPr>
              <a:t>2</a:t>
            </a:r>
            <a:endParaRPr lang="en-GB" sz="2400">
              <a:solidFill>
                <a:srgbClr val="EE45AC"/>
              </a:solidFill>
              <a:effectLst/>
              <a:latin typeface="Quicksand Book" panose="02070303000000060000" pitchFamily="18" charset="77"/>
            </a:endParaRPr>
          </a:p>
        </p:txBody>
      </p:sp>
      <p:cxnSp>
        <p:nvCxnSpPr>
          <p:cNvPr id="25" name="Straight Connector 24">
            <a:extLst>
              <a:ext uri="{FF2B5EF4-FFF2-40B4-BE49-F238E27FC236}">
                <a16:creationId xmlns:a16="http://schemas.microsoft.com/office/drawing/2014/main" id="{603D5F32-AAF3-0708-E928-82E4853FEE91}"/>
              </a:ext>
            </a:extLst>
          </p:cNvPr>
          <p:cNvCxnSpPr>
            <a:cxnSpLocks/>
          </p:cNvCxnSpPr>
          <p:nvPr userDrawn="1"/>
        </p:nvCxnSpPr>
        <p:spPr>
          <a:xfrm>
            <a:off x="2084780" y="1706984"/>
            <a:ext cx="0" cy="1715784"/>
          </a:xfrm>
          <a:prstGeom prst="line">
            <a:avLst/>
          </a:prstGeom>
          <a:ln w="6350">
            <a:solidFill>
              <a:srgbClr val="EE45AC"/>
            </a:solidFill>
          </a:ln>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5A569E3D-E4AD-0BAA-BBE3-F8FF881D9618}"/>
              </a:ext>
            </a:extLst>
          </p:cNvPr>
          <p:cNvSpPr/>
          <p:nvPr userDrawn="1"/>
        </p:nvSpPr>
        <p:spPr>
          <a:xfrm>
            <a:off x="4021124" y="3333750"/>
            <a:ext cx="190500" cy="190500"/>
          </a:xfrm>
          <a:prstGeom prst="ellipse">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5253CF0-FC7C-953C-82C4-BCD73D5A735D}"/>
              </a:ext>
            </a:extLst>
          </p:cNvPr>
          <p:cNvSpPr txBox="1"/>
          <p:nvPr userDrawn="1"/>
        </p:nvSpPr>
        <p:spPr>
          <a:xfrm>
            <a:off x="3751615" y="2761842"/>
            <a:ext cx="728611" cy="461665"/>
          </a:xfrm>
          <a:prstGeom prst="rect">
            <a:avLst/>
          </a:prstGeom>
          <a:noFill/>
        </p:spPr>
        <p:txBody>
          <a:bodyPr wrap="square" rtlCol="0">
            <a:spAutoFit/>
          </a:bodyPr>
          <a:lstStyle/>
          <a:p>
            <a:pPr algn="ctr">
              <a:spcAft>
                <a:spcPts val="638"/>
              </a:spcAft>
              <a:buNone/>
            </a:pPr>
            <a:r>
              <a:rPr lang="en-GB" sz="2400" b="1">
                <a:solidFill>
                  <a:srgbClr val="6680FF"/>
                </a:solidFill>
                <a:effectLst/>
                <a:latin typeface="Quicksand Bold" panose="02070303000000060000" pitchFamily="18" charset="77"/>
              </a:rPr>
              <a:t>3</a:t>
            </a:r>
            <a:endParaRPr lang="en-GB" sz="2400">
              <a:solidFill>
                <a:srgbClr val="6680FF"/>
              </a:solidFill>
              <a:effectLst/>
              <a:latin typeface="Quicksand Book" panose="02070303000000060000" pitchFamily="18" charset="77"/>
            </a:endParaRPr>
          </a:p>
        </p:txBody>
      </p:sp>
      <p:cxnSp>
        <p:nvCxnSpPr>
          <p:cNvPr id="30" name="Straight Connector 29">
            <a:extLst>
              <a:ext uri="{FF2B5EF4-FFF2-40B4-BE49-F238E27FC236}">
                <a16:creationId xmlns:a16="http://schemas.microsoft.com/office/drawing/2014/main" id="{D3E797FD-BE4A-D375-5F61-7E4625849601}"/>
              </a:ext>
            </a:extLst>
          </p:cNvPr>
          <p:cNvCxnSpPr>
            <a:cxnSpLocks/>
          </p:cNvCxnSpPr>
          <p:nvPr userDrawn="1"/>
        </p:nvCxnSpPr>
        <p:spPr>
          <a:xfrm>
            <a:off x="4116373" y="3429000"/>
            <a:ext cx="0" cy="2332799"/>
          </a:xfrm>
          <a:prstGeom prst="line">
            <a:avLst/>
          </a:prstGeom>
          <a:ln w="6350">
            <a:solidFill>
              <a:srgbClr val="6680FF"/>
            </a:solidFill>
          </a:ln>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BA0079A4-7AC2-3033-4517-256E2C161195}"/>
              </a:ext>
            </a:extLst>
          </p:cNvPr>
          <p:cNvSpPr/>
          <p:nvPr userDrawn="1"/>
        </p:nvSpPr>
        <p:spPr>
          <a:xfrm>
            <a:off x="5704227" y="3327518"/>
            <a:ext cx="190500" cy="190500"/>
          </a:xfrm>
          <a:prstGeom prst="ellipse">
            <a:avLst/>
          </a:prstGeom>
          <a:solidFill>
            <a:srgbClr val="5847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EFB75C6-0650-25C7-C3CE-A0C52EF54302}"/>
              </a:ext>
            </a:extLst>
          </p:cNvPr>
          <p:cNvSpPr txBox="1"/>
          <p:nvPr userDrawn="1"/>
        </p:nvSpPr>
        <p:spPr>
          <a:xfrm>
            <a:off x="5431265" y="3538965"/>
            <a:ext cx="728611" cy="461665"/>
          </a:xfrm>
          <a:prstGeom prst="rect">
            <a:avLst/>
          </a:prstGeom>
          <a:noFill/>
        </p:spPr>
        <p:txBody>
          <a:bodyPr wrap="square" rtlCol="0">
            <a:spAutoFit/>
          </a:bodyPr>
          <a:lstStyle/>
          <a:p>
            <a:pPr algn="ctr">
              <a:spcAft>
                <a:spcPts val="638"/>
              </a:spcAft>
              <a:buNone/>
            </a:pPr>
            <a:r>
              <a:rPr lang="en-GB" sz="2400" b="1">
                <a:solidFill>
                  <a:srgbClr val="5847FC"/>
                </a:solidFill>
                <a:latin typeface="Quicksand Bold" panose="02070303000000060000" pitchFamily="18" charset="77"/>
              </a:rPr>
              <a:t>4</a:t>
            </a:r>
            <a:endParaRPr lang="en-GB" sz="2400">
              <a:solidFill>
                <a:srgbClr val="5847FC"/>
              </a:solidFill>
              <a:effectLst/>
              <a:latin typeface="Quicksand Book" panose="02070303000000060000" pitchFamily="18" charset="77"/>
            </a:endParaRPr>
          </a:p>
        </p:txBody>
      </p:sp>
      <p:cxnSp>
        <p:nvCxnSpPr>
          <p:cNvPr id="33" name="Straight Connector 32">
            <a:extLst>
              <a:ext uri="{FF2B5EF4-FFF2-40B4-BE49-F238E27FC236}">
                <a16:creationId xmlns:a16="http://schemas.microsoft.com/office/drawing/2014/main" id="{C7030692-CE3F-CB69-D714-D30964363DA5}"/>
              </a:ext>
            </a:extLst>
          </p:cNvPr>
          <p:cNvCxnSpPr>
            <a:cxnSpLocks/>
          </p:cNvCxnSpPr>
          <p:nvPr userDrawn="1"/>
        </p:nvCxnSpPr>
        <p:spPr>
          <a:xfrm>
            <a:off x="5799476" y="1706984"/>
            <a:ext cx="0" cy="1715784"/>
          </a:xfrm>
          <a:prstGeom prst="line">
            <a:avLst/>
          </a:prstGeom>
          <a:ln w="6350">
            <a:solidFill>
              <a:srgbClr val="5847FC"/>
            </a:solidFill>
          </a:ln>
        </p:spPr>
        <p:style>
          <a:lnRef idx="2">
            <a:schemeClr val="accent1"/>
          </a:lnRef>
          <a:fillRef idx="0">
            <a:schemeClr val="accent1"/>
          </a:fillRef>
          <a:effectRef idx="1">
            <a:schemeClr val="accent1"/>
          </a:effectRef>
          <a:fontRef idx="minor">
            <a:schemeClr val="tx1"/>
          </a:fontRef>
        </p:style>
      </p:cxnSp>
      <p:sp>
        <p:nvSpPr>
          <p:cNvPr id="36" name="Oval 35">
            <a:extLst>
              <a:ext uri="{FF2B5EF4-FFF2-40B4-BE49-F238E27FC236}">
                <a16:creationId xmlns:a16="http://schemas.microsoft.com/office/drawing/2014/main" id="{E1D49206-EC1D-A2FE-75B1-2202B9D2D9EC}"/>
              </a:ext>
            </a:extLst>
          </p:cNvPr>
          <p:cNvSpPr/>
          <p:nvPr userDrawn="1"/>
        </p:nvSpPr>
        <p:spPr>
          <a:xfrm>
            <a:off x="7815842" y="3333750"/>
            <a:ext cx="190500" cy="190500"/>
          </a:xfrm>
          <a:prstGeom prst="ellipse">
            <a:avLst/>
          </a:prstGeom>
          <a:solidFill>
            <a:srgbClr val="57BA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3406AF2-B066-EB36-348E-7B5C9E814357}"/>
              </a:ext>
            </a:extLst>
          </p:cNvPr>
          <p:cNvSpPr txBox="1"/>
          <p:nvPr userDrawn="1"/>
        </p:nvSpPr>
        <p:spPr>
          <a:xfrm>
            <a:off x="7546786" y="2761842"/>
            <a:ext cx="728611" cy="461665"/>
          </a:xfrm>
          <a:prstGeom prst="rect">
            <a:avLst/>
          </a:prstGeom>
          <a:noFill/>
        </p:spPr>
        <p:txBody>
          <a:bodyPr wrap="square" rtlCol="0">
            <a:spAutoFit/>
          </a:bodyPr>
          <a:lstStyle/>
          <a:p>
            <a:pPr algn="ctr">
              <a:spcAft>
                <a:spcPts val="638"/>
              </a:spcAft>
              <a:buNone/>
            </a:pPr>
            <a:r>
              <a:rPr lang="en-GB" sz="2400" b="1">
                <a:solidFill>
                  <a:srgbClr val="57BAE5"/>
                </a:solidFill>
                <a:effectLst/>
                <a:latin typeface="Quicksand Bold" panose="02070303000000060000" pitchFamily="18" charset="77"/>
              </a:rPr>
              <a:t>5</a:t>
            </a:r>
            <a:endParaRPr lang="en-GB" sz="2400">
              <a:solidFill>
                <a:schemeClr val="bg1"/>
              </a:solidFill>
              <a:effectLst/>
              <a:latin typeface="Quicksand Book" panose="02070303000000060000" pitchFamily="18" charset="77"/>
            </a:endParaRPr>
          </a:p>
        </p:txBody>
      </p:sp>
      <p:cxnSp>
        <p:nvCxnSpPr>
          <p:cNvPr id="38" name="Straight Connector 37">
            <a:extLst>
              <a:ext uri="{FF2B5EF4-FFF2-40B4-BE49-F238E27FC236}">
                <a16:creationId xmlns:a16="http://schemas.microsoft.com/office/drawing/2014/main" id="{BC7A03CB-9C73-9207-84EF-E2505F5BFA1B}"/>
              </a:ext>
            </a:extLst>
          </p:cNvPr>
          <p:cNvCxnSpPr>
            <a:cxnSpLocks/>
          </p:cNvCxnSpPr>
          <p:nvPr userDrawn="1"/>
        </p:nvCxnSpPr>
        <p:spPr>
          <a:xfrm>
            <a:off x="7911091" y="3429000"/>
            <a:ext cx="0" cy="2332799"/>
          </a:xfrm>
          <a:prstGeom prst="line">
            <a:avLst/>
          </a:prstGeom>
          <a:ln w="6350">
            <a:solidFill>
              <a:srgbClr val="57BAE5"/>
            </a:solidFill>
          </a:ln>
        </p:spPr>
        <p:style>
          <a:lnRef idx="2">
            <a:schemeClr val="accent1"/>
          </a:lnRef>
          <a:fillRef idx="0">
            <a:schemeClr val="accent1"/>
          </a:fillRef>
          <a:effectRef idx="1">
            <a:schemeClr val="accent1"/>
          </a:effectRef>
          <a:fontRef idx="minor">
            <a:schemeClr val="tx1"/>
          </a:fontRef>
        </p:style>
      </p:cxnSp>
      <p:sp>
        <p:nvSpPr>
          <p:cNvPr id="39" name="Oval 38">
            <a:extLst>
              <a:ext uri="{FF2B5EF4-FFF2-40B4-BE49-F238E27FC236}">
                <a16:creationId xmlns:a16="http://schemas.microsoft.com/office/drawing/2014/main" id="{F9BCC940-C974-7650-233B-4AF00463772C}"/>
              </a:ext>
            </a:extLst>
          </p:cNvPr>
          <p:cNvSpPr/>
          <p:nvPr userDrawn="1"/>
        </p:nvSpPr>
        <p:spPr>
          <a:xfrm>
            <a:off x="9350589" y="3327518"/>
            <a:ext cx="190500" cy="190500"/>
          </a:xfrm>
          <a:prstGeom prst="ellipse">
            <a:avLst/>
          </a:prstGeom>
          <a:solidFill>
            <a:srgbClr val="EE4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2463494-A8AA-5736-6370-CCC171C52D00}"/>
              </a:ext>
            </a:extLst>
          </p:cNvPr>
          <p:cNvSpPr txBox="1"/>
          <p:nvPr userDrawn="1"/>
        </p:nvSpPr>
        <p:spPr>
          <a:xfrm>
            <a:off x="9081533" y="3538965"/>
            <a:ext cx="728611" cy="461665"/>
          </a:xfrm>
          <a:prstGeom prst="rect">
            <a:avLst/>
          </a:prstGeom>
          <a:noFill/>
        </p:spPr>
        <p:txBody>
          <a:bodyPr wrap="square" rtlCol="0">
            <a:spAutoFit/>
          </a:bodyPr>
          <a:lstStyle/>
          <a:p>
            <a:pPr algn="ctr">
              <a:spcAft>
                <a:spcPts val="638"/>
              </a:spcAft>
              <a:buNone/>
            </a:pPr>
            <a:r>
              <a:rPr lang="en-GB" sz="2400" b="1">
                <a:solidFill>
                  <a:srgbClr val="EE45AC"/>
                </a:solidFill>
                <a:latin typeface="Quicksand Bold" panose="02070303000000060000" pitchFamily="18" charset="77"/>
              </a:rPr>
              <a:t>6</a:t>
            </a:r>
            <a:endParaRPr lang="en-GB" sz="2400">
              <a:solidFill>
                <a:srgbClr val="EE45AC"/>
              </a:solidFill>
              <a:effectLst/>
              <a:latin typeface="Quicksand Book" panose="02070303000000060000" pitchFamily="18" charset="77"/>
            </a:endParaRPr>
          </a:p>
        </p:txBody>
      </p:sp>
      <p:cxnSp>
        <p:nvCxnSpPr>
          <p:cNvPr id="41" name="Straight Connector 40">
            <a:extLst>
              <a:ext uri="{FF2B5EF4-FFF2-40B4-BE49-F238E27FC236}">
                <a16:creationId xmlns:a16="http://schemas.microsoft.com/office/drawing/2014/main" id="{1314581C-7C66-A192-21C6-90B9E87AEEB0}"/>
              </a:ext>
            </a:extLst>
          </p:cNvPr>
          <p:cNvCxnSpPr>
            <a:cxnSpLocks/>
          </p:cNvCxnSpPr>
          <p:nvPr userDrawn="1"/>
        </p:nvCxnSpPr>
        <p:spPr>
          <a:xfrm>
            <a:off x="9445838" y="1706984"/>
            <a:ext cx="0" cy="1715784"/>
          </a:xfrm>
          <a:prstGeom prst="line">
            <a:avLst/>
          </a:prstGeom>
          <a:ln w="6350">
            <a:solidFill>
              <a:srgbClr val="EE45AC"/>
            </a:solidFill>
          </a:ln>
        </p:spPr>
        <p:style>
          <a:lnRef idx="2">
            <a:schemeClr val="accent1"/>
          </a:lnRef>
          <a:fillRef idx="0">
            <a:schemeClr val="accent1"/>
          </a:fillRef>
          <a:effectRef idx="1">
            <a:schemeClr val="accent1"/>
          </a:effectRef>
          <a:fontRef idx="minor">
            <a:schemeClr val="tx1"/>
          </a:fontRef>
        </p:style>
      </p:cxnSp>
      <p:sp>
        <p:nvSpPr>
          <p:cNvPr id="43" name="Text Placeholder 29">
            <a:extLst>
              <a:ext uri="{FF2B5EF4-FFF2-40B4-BE49-F238E27FC236}">
                <a16:creationId xmlns:a16="http://schemas.microsoft.com/office/drawing/2014/main" id="{E3F932A5-A3A4-80CB-40DC-977EAAC47384}"/>
              </a:ext>
            </a:extLst>
          </p:cNvPr>
          <p:cNvSpPr>
            <a:spLocks noGrp="1"/>
          </p:cNvSpPr>
          <p:nvPr>
            <p:ph type="body" sz="quarter" idx="14" hasCustomPrompt="1"/>
          </p:nvPr>
        </p:nvSpPr>
        <p:spPr>
          <a:xfrm>
            <a:off x="4366793" y="4818977"/>
            <a:ext cx="1486800" cy="977392"/>
          </a:xfrm>
        </p:spPr>
        <p:txBody>
          <a:bodyPr anchor="t">
            <a:normAutofit/>
          </a:bodyPr>
          <a:lstStyle>
            <a:lvl1pPr>
              <a:lnSpc>
                <a:spcPct val="100000"/>
              </a:lnSpc>
              <a:spcBef>
                <a:spcPts val="0"/>
              </a:spcBef>
              <a:defRPr sz="1600" b="0">
                <a:solidFill>
                  <a:schemeClr val="tx1"/>
                </a:solidFill>
                <a:latin typeface="+mn-lt"/>
              </a:defRPr>
            </a:lvl1pPr>
          </a:lstStyle>
          <a:p>
            <a:pPr lvl="0"/>
            <a:r>
              <a:rPr lang="en-US"/>
              <a:t>Text Here</a:t>
            </a:r>
          </a:p>
        </p:txBody>
      </p:sp>
      <p:sp>
        <p:nvSpPr>
          <p:cNvPr id="44" name="Text Placeholder 29">
            <a:extLst>
              <a:ext uri="{FF2B5EF4-FFF2-40B4-BE49-F238E27FC236}">
                <a16:creationId xmlns:a16="http://schemas.microsoft.com/office/drawing/2014/main" id="{95DC7BF4-DCC4-6EB4-8EAF-B13C00A417A8}"/>
              </a:ext>
            </a:extLst>
          </p:cNvPr>
          <p:cNvSpPr>
            <a:spLocks noGrp="1"/>
          </p:cNvSpPr>
          <p:nvPr>
            <p:ph type="body" sz="quarter" idx="15" hasCustomPrompt="1"/>
          </p:nvPr>
        </p:nvSpPr>
        <p:spPr>
          <a:xfrm>
            <a:off x="4366792" y="4209944"/>
            <a:ext cx="1486800" cy="465304"/>
          </a:xfrm>
        </p:spPr>
        <p:txBody>
          <a:bodyPr anchor="ctr">
            <a:noAutofit/>
          </a:bodyPr>
          <a:lstStyle>
            <a:lvl1pPr>
              <a:lnSpc>
                <a:spcPct val="100000"/>
              </a:lnSpc>
              <a:spcBef>
                <a:spcPts val="0"/>
              </a:spcBef>
              <a:defRPr sz="2000" b="1">
                <a:solidFill>
                  <a:schemeClr val="tx1"/>
                </a:solidFill>
                <a:latin typeface="+mn-lt"/>
              </a:defRPr>
            </a:lvl1pPr>
          </a:lstStyle>
          <a:p>
            <a:pPr lvl="0"/>
            <a:r>
              <a:rPr lang="en-US"/>
              <a:t>Text Here</a:t>
            </a:r>
          </a:p>
        </p:txBody>
      </p:sp>
      <p:sp>
        <p:nvSpPr>
          <p:cNvPr id="45" name="Text Placeholder 29">
            <a:extLst>
              <a:ext uri="{FF2B5EF4-FFF2-40B4-BE49-F238E27FC236}">
                <a16:creationId xmlns:a16="http://schemas.microsoft.com/office/drawing/2014/main" id="{726C2B92-C312-6D20-5D85-D7F624EDF0EB}"/>
              </a:ext>
            </a:extLst>
          </p:cNvPr>
          <p:cNvSpPr>
            <a:spLocks noGrp="1"/>
          </p:cNvSpPr>
          <p:nvPr>
            <p:ph type="body" sz="quarter" idx="16" hasCustomPrompt="1"/>
          </p:nvPr>
        </p:nvSpPr>
        <p:spPr>
          <a:xfrm>
            <a:off x="8161510" y="4818977"/>
            <a:ext cx="1486800" cy="977392"/>
          </a:xfrm>
        </p:spPr>
        <p:txBody>
          <a:bodyPr anchor="t">
            <a:normAutofit/>
          </a:bodyPr>
          <a:lstStyle>
            <a:lvl1pPr>
              <a:lnSpc>
                <a:spcPct val="100000"/>
              </a:lnSpc>
              <a:spcBef>
                <a:spcPts val="0"/>
              </a:spcBef>
              <a:defRPr sz="1600" b="0">
                <a:solidFill>
                  <a:schemeClr val="tx1"/>
                </a:solidFill>
                <a:latin typeface="+mn-lt"/>
              </a:defRPr>
            </a:lvl1pPr>
          </a:lstStyle>
          <a:p>
            <a:pPr lvl="0"/>
            <a:r>
              <a:rPr lang="en-US"/>
              <a:t>Text Here</a:t>
            </a:r>
          </a:p>
        </p:txBody>
      </p:sp>
      <p:sp>
        <p:nvSpPr>
          <p:cNvPr id="46" name="Text Placeholder 29">
            <a:extLst>
              <a:ext uri="{FF2B5EF4-FFF2-40B4-BE49-F238E27FC236}">
                <a16:creationId xmlns:a16="http://schemas.microsoft.com/office/drawing/2014/main" id="{A8BF7ABC-E7C1-163A-057A-9812E1F7AC62}"/>
              </a:ext>
            </a:extLst>
          </p:cNvPr>
          <p:cNvSpPr>
            <a:spLocks noGrp="1"/>
          </p:cNvSpPr>
          <p:nvPr>
            <p:ph type="body" sz="quarter" idx="17" hasCustomPrompt="1"/>
          </p:nvPr>
        </p:nvSpPr>
        <p:spPr>
          <a:xfrm>
            <a:off x="8161509" y="4209944"/>
            <a:ext cx="1486800" cy="465304"/>
          </a:xfrm>
        </p:spPr>
        <p:txBody>
          <a:bodyPr anchor="ctr">
            <a:noAutofit/>
          </a:bodyPr>
          <a:lstStyle>
            <a:lvl1pPr>
              <a:lnSpc>
                <a:spcPct val="100000"/>
              </a:lnSpc>
              <a:spcBef>
                <a:spcPts val="0"/>
              </a:spcBef>
              <a:defRPr sz="2000" b="1">
                <a:solidFill>
                  <a:schemeClr val="tx1"/>
                </a:solidFill>
                <a:latin typeface="+mn-lt"/>
              </a:defRPr>
            </a:lvl1pPr>
          </a:lstStyle>
          <a:p>
            <a:pPr lvl="0"/>
            <a:r>
              <a:rPr lang="en-US"/>
              <a:t>Text Here</a:t>
            </a:r>
          </a:p>
        </p:txBody>
      </p:sp>
      <p:sp>
        <p:nvSpPr>
          <p:cNvPr id="47" name="Text Placeholder 29">
            <a:extLst>
              <a:ext uri="{FF2B5EF4-FFF2-40B4-BE49-F238E27FC236}">
                <a16:creationId xmlns:a16="http://schemas.microsoft.com/office/drawing/2014/main" id="{CC55673E-352E-AADA-AD6F-87D973AD6EA5}"/>
              </a:ext>
            </a:extLst>
          </p:cNvPr>
          <p:cNvSpPr>
            <a:spLocks noGrp="1"/>
          </p:cNvSpPr>
          <p:nvPr>
            <p:ph type="body" sz="quarter" idx="18" hasCustomPrompt="1"/>
          </p:nvPr>
        </p:nvSpPr>
        <p:spPr>
          <a:xfrm>
            <a:off x="9658515" y="2077756"/>
            <a:ext cx="1486800" cy="977393"/>
          </a:xfrm>
        </p:spPr>
        <p:txBody>
          <a:bodyPr anchor="t">
            <a:normAutofit/>
          </a:bodyPr>
          <a:lstStyle>
            <a:lvl1pPr>
              <a:lnSpc>
                <a:spcPct val="100000"/>
              </a:lnSpc>
              <a:spcBef>
                <a:spcPts val="0"/>
              </a:spcBef>
              <a:defRPr sz="1600" b="0">
                <a:solidFill>
                  <a:schemeClr val="tx1"/>
                </a:solidFill>
                <a:latin typeface="+mn-lt"/>
              </a:defRPr>
            </a:lvl1pPr>
          </a:lstStyle>
          <a:p>
            <a:pPr lvl="0"/>
            <a:r>
              <a:rPr lang="en-US"/>
              <a:t>Text Here</a:t>
            </a:r>
          </a:p>
        </p:txBody>
      </p:sp>
      <p:sp>
        <p:nvSpPr>
          <p:cNvPr id="48" name="Text Placeholder 29">
            <a:extLst>
              <a:ext uri="{FF2B5EF4-FFF2-40B4-BE49-F238E27FC236}">
                <a16:creationId xmlns:a16="http://schemas.microsoft.com/office/drawing/2014/main" id="{66C0C8DE-745D-2093-3ADF-7A1E9F836EB9}"/>
              </a:ext>
            </a:extLst>
          </p:cNvPr>
          <p:cNvSpPr>
            <a:spLocks noGrp="1"/>
          </p:cNvSpPr>
          <p:nvPr>
            <p:ph type="body" sz="quarter" idx="19" hasCustomPrompt="1"/>
          </p:nvPr>
        </p:nvSpPr>
        <p:spPr>
          <a:xfrm>
            <a:off x="9658515" y="1486707"/>
            <a:ext cx="1486800" cy="464400"/>
          </a:xfrm>
        </p:spPr>
        <p:txBody>
          <a:bodyPr anchor="ctr">
            <a:noAutofit/>
          </a:bodyPr>
          <a:lstStyle>
            <a:lvl1pPr>
              <a:lnSpc>
                <a:spcPct val="100000"/>
              </a:lnSpc>
              <a:spcBef>
                <a:spcPts val="0"/>
              </a:spcBef>
              <a:defRPr sz="2000" b="1">
                <a:solidFill>
                  <a:schemeClr val="tx1"/>
                </a:solidFill>
                <a:latin typeface="+mn-lt"/>
              </a:defRPr>
            </a:lvl1pPr>
          </a:lstStyle>
          <a:p>
            <a:pPr lvl="0"/>
            <a:r>
              <a:rPr lang="en-US"/>
              <a:t>Text Here</a:t>
            </a:r>
          </a:p>
        </p:txBody>
      </p:sp>
      <p:sp>
        <p:nvSpPr>
          <p:cNvPr id="49" name="Text Placeholder 29">
            <a:extLst>
              <a:ext uri="{FF2B5EF4-FFF2-40B4-BE49-F238E27FC236}">
                <a16:creationId xmlns:a16="http://schemas.microsoft.com/office/drawing/2014/main" id="{2CA8CC27-52F1-ED9F-6FBA-F144C42D2775}"/>
              </a:ext>
            </a:extLst>
          </p:cNvPr>
          <p:cNvSpPr>
            <a:spLocks noGrp="1"/>
          </p:cNvSpPr>
          <p:nvPr>
            <p:ph type="body" sz="quarter" idx="20" hasCustomPrompt="1"/>
          </p:nvPr>
        </p:nvSpPr>
        <p:spPr>
          <a:xfrm>
            <a:off x="6045349" y="2077757"/>
            <a:ext cx="1486800" cy="977392"/>
          </a:xfrm>
        </p:spPr>
        <p:txBody>
          <a:bodyPr anchor="t">
            <a:normAutofit/>
          </a:bodyPr>
          <a:lstStyle>
            <a:lvl1pPr>
              <a:lnSpc>
                <a:spcPct val="100000"/>
              </a:lnSpc>
              <a:spcBef>
                <a:spcPts val="0"/>
              </a:spcBef>
              <a:defRPr sz="1600" b="0">
                <a:solidFill>
                  <a:schemeClr val="tx1"/>
                </a:solidFill>
                <a:latin typeface="+mn-lt"/>
              </a:defRPr>
            </a:lvl1pPr>
          </a:lstStyle>
          <a:p>
            <a:pPr lvl="0"/>
            <a:r>
              <a:rPr lang="en-US"/>
              <a:t>Text Here</a:t>
            </a:r>
          </a:p>
        </p:txBody>
      </p:sp>
      <p:sp>
        <p:nvSpPr>
          <p:cNvPr id="50" name="Text Placeholder 29">
            <a:extLst>
              <a:ext uri="{FF2B5EF4-FFF2-40B4-BE49-F238E27FC236}">
                <a16:creationId xmlns:a16="http://schemas.microsoft.com/office/drawing/2014/main" id="{41940058-B945-B6F5-40B9-787B78569797}"/>
              </a:ext>
            </a:extLst>
          </p:cNvPr>
          <p:cNvSpPr>
            <a:spLocks noGrp="1"/>
          </p:cNvSpPr>
          <p:nvPr>
            <p:ph type="body" sz="quarter" idx="21" hasCustomPrompt="1"/>
          </p:nvPr>
        </p:nvSpPr>
        <p:spPr>
          <a:xfrm>
            <a:off x="6045350" y="1488439"/>
            <a:ext cx="1486800" cy="464400"/>
          </a:xfrm>
        </p:spPr>
        <p:txBody>
          <a:bodyPr anchor="ctr">
            <a:noAutofit/>
          </a:bodyPr>
          <a:lstStyle>
            <a:lvl1pPr>
              <a:lnSpc>
                <a:spcPct val="100000"/>
              </a:lnSpc>
              <a:spcBef>
                <a:spcPts val="0"/>
              </a:spcBef>
              <a:defRPr sz="2000" b="1">
                <a:solidFill>
                  <a:schemeClr val="tx1"/>
                </a:solidFill>
                <a:latin typeface="+mn-lt"/>
              </a:defRPr>
            </a:lvl1pPr>
          </a:lstStyle>
          <a:p>
            <a:pPr lvl="0"/>
            <a:r>
              <a:rPr lang="en-US"/>
              <a:t>Text Here</a:t>
            </a:r>
          </a:p>
        </p:txBody>
      </p:sp>
      <p:sp>
        <p:nvSpPr>
          <p:cNvPr id="51" name="Text Placeholder 29">
            <a:extLst>
              <a:ext uri="{FF2B5EF4-FFF2-40B4-BE49-F238E27FC236}">
                <a16:creationId xmlns:a16="http://schemas.microsoft.com/office/drawing/2014/main" id="{A9EBD1B3-D85A-FAC6-EA97-1A1656760B74}"/>
              </a:ext>
            </a:extLst>
          </p:cNvPr>
          <p:cNvSpPr>
            <a:spLocks noGrp="1"/>
          </p:cNvSpPr>
          <p:nvPr>
            <p:ph type="body" sz="quarter" idx="22" hasCustomPrompt="1"/>
          </p:nvPr>
        </p:nvSpPr>
        <p:spPr>
          <a:xfrm>
            <a:off x="728064" y="4818977"/>
            <a:ext cx="1486800" cy="977392"/>
          </a:xfrm>
        </p:spPr>
        <p:txBody>
          <a:bodyPr anchor="t">
            <a:normAutofit/>
          </a:bodyPr>
          <a:lstStyle>
            <a:lvl1pPr>
              <a:lnSpc>
                <a:spcPct val="100000"/>
              </a:lnSpc>
              <a:spcBef>
                <a:spcPts val="0"/>
              </a:spcBef>
              <a:defRPr sz="1600" b="0">
                <a:solidFill>
                  <a:schemeClr val="tx1"/>
                </a:solidFill>
                <a:latin typeface="+mn-lt"/>
              </a:defRPr>
            </a:lvl1pPr>
          </a:lstStyle>
          <a:p>
            <a:pPr lvl="0"/>
            <a:r>
              <a:rPr lang="en-US"/>
              <a:t>Text Here</a:t>
            </a:r>
          </a:p>
        </p:txBody>
      </p:sp>
      <p:sp>
        <p:nvSpPr>
          <p:cNvPr id="52" name="Text Placeholder 29">
            <a:extLst>
              <a:ext uri="{FF2B5EF4-FFF2-40B4-BE49-F238E27FC236}">
                <a16:creationId xmlns:a16="http://schemas.microsoft.com/office/drawing/2014/main" id="{62961F7C-549A-637E-4DA5-8F73BCEC4E9B}"/>
              </a:ext>
            </a:extLst>
          </p:cNvPr>
          <p:cNvSpPr>
            <a:spLocks noGrp="1"/>
          </p:cNvSpPr>
          <p:nvPr>
            <p:ph type="body" sz="quarter" idx="23" hasCustomPrompt="1"/>
          </p:nvPr>
        </p:nvSpPr>
        <p:spPr>
          <a:xfrm>
            <a:off x="728064" y="4209944"/>
            <a:ext cx="1486800" cy="465304"/>
          </a:xfrm>
        </p:spPr>
        <p:txBody>
          <a:bodyPr anchor="ctr">
            <a:noAutofit/>
          </a:bodyPr>
          <a:lstStyle>
            <a:lvl1pPr>
              <a:lnSpc>
                <a:spcPct val="100000"/>
              </a:lnSpc>
              <a:spcBef>
                <a:spcPts val="0"/>
              </a:spcBef>
              <a:defRPr sz="2000" b="1">
                <a:solidFill>
                  <a:schemeClr val="tx1"/>
                </a:solidFill>
                <a:latin typeface="+mn-lt"/>
              </a:defRPr>
            </a:lvl1pPr>
          </a:lstStyle>
          <a:p>
            <a:pPr lvl="0"/>
            <a:r>
              <a:rPr lang="en-US"/>
              <a:t>Text Here</a:t>
            </a:r>
          </a:p>
        </p:txBody>
      </p:sp>
      <p:sp>
        <p:nvSpPr>
          <p:cNvPr id="53" name="Text Placeholder 29">
            <a:extLst>
              <a:ext uri="{FF2B5EF4-FFF2-40B4-BE49-F238E27FC236}">
                <a16:creationId xmlns:a16="http://schemas.microsoft.com/office/drawing/2014/main" id="{847B1438-6F3B-0F28-332C-29BF064021F7}"/>
              </a:ext>
            </a:extLst>
          </p:cNvPr>
          <p:cNvSpPr>
            <a:spLocks noGrp="1"/>
          </p:cNvSpPr>
          <p:nvPr>
            <p:ph type="body" sz="quarter" idx="24" hasCustomPrompt="1"/>
          </p:nvPr>
        </p:nvSpPr>
        <p:spPr>
          <a:xfrm>
            <a:off x="2297457" y="2077757"/>
            <a:ext cx="1485654" cy="977392"/>
          </a:xfrm>
        </p:spPr>
        <p:txBody>
          <a:bodyPr anchor="t">
            <a:normAutofit/>
          </a:bodyPr>
          <a:lstStyle>
            <a:lvl1pPr>
              <a:lnSpc>
                <a:spcPct val="100000"/>
              </a:lnSpc>
              <a:spcBef>
                <a:spcPts val="0"/>
              </a:spcBef>
              <a:defRPr sz="1600" b="0">
                <a:solidFill>
                  <a:schemeClr val="tx1"/>
                </a:solidFill>
                <a:latin typeface="+mn-lt"/>
              </a:defRPr>
            </a:lvl1pPr>
          </a:lstStyle>
          <a:p>
            <a:pPr lvl="0"/>
            <a:r>
              <a:rPr lang="en-US"/>
              <a:t>Text Here</a:t>
            </a:r>
          </a:p>
        </p:txBody>
      </p:sp>
      <p:sp>
        <p:nvSpPr>
          <p:cNvPr id="54" name="Text Placeholder 29">
            <a:extLst>
              <a:ext uri="{FF2B5EF4-FFF2-40B4-BE49-F238E27FC236}">
                <a16:creationId xmlns:a16="http://schemas.microsoft.com/office/drawing/2014/main" id="{866B5713-9EC1-1E4B-8F3D-C695CCE07B48}"/>
              </a:ext>
            </a:extLst>
          </p:cNvPr>
          <p:cNvSpPr>
            <a:spLocks noGrp="1"/>
          </p:cNvSpPr>
          <p:nvPr>
            <p:ph type="body" sz="quarter" idx="25" hasCustomPrompt="1"/>
          </p:nvPr>
        </p:nvSpPr>
        <p:spPr>
          <a:xfrm>
            <a:off x="2297457" y="1488439"/>
            <a:ext cx="1485653" cy="464400"/>
          </a:xfrm>
        </p:spPr>
        <p:txBody>
          <a:bodyPr anchor="ctr">
            <a:noAutofit/>
          </a:bodyPr>
          <a:lstStyle>
            <a:lvl1pPr>
              <a:lnSpc>
                <a:spcPct val="100000"/>
              </a:lnSpc>
              <a:spcBef>
                <a:spcPts val="0"/>
              </a:spcBef>
              <a:defRPr sz="2000" b="1">
                <a:solidFill>
                  <a:schemeClr val="tx1"/>
                </a:solidFill>
                <a:latin typeface="+mn-lt"/>
              </a:defRPr>
            </a:lvl1pPr>
          </a:lstStyle>
          <a:p>
            <a:pPr lvl="0"/>
            <a:r>
              <a:rPr lang="en-US"/>
              <a:t>Text Here</a:t>
            </a:r>
          </a:p>
        </p:txBody>
      </p:sp>
      <p:sp>
        <p:nvSpPr>
          <p:cNvPr id="3" name="Date Placeholder 1">
            <a:extLst>
              <a:ext uri="{FF2B5EF4-FFF2-40B4-BE49-F238E27FC236}">
                <a16:creationId xmlns:a16="http://schemas.microsoft.com/office/drawing/2014/main" id="{1B11EE1A-A0BD-FD6A-501A-651EE1DC9239}"/>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chemeClr val="tx1"/>
                </a:solidFill>
                <a:latin typeface="+mn-lt"/>
              </a:defRPr>
            </a:lvl1pPr>
          </a:lstStyle>
          <a:p>
            <a:r>
              <a:rPr lang="en-GB"/>
              <a:t>© Xoserve </a:t>
            </a:r>
            <a:r>
              <a:rPr lang="en-US"/>
              <a:t>June 2025</a:t>
            </a:r>
          </a:p>
        </p:txBody>
      </p:sp>
      <p:pic>
        <p:nvPicPr>
          <p:cNvPr id="7" name="Picture 6" descr="A black and blue symbol&#10;&#10;AI-generated content may be incorrect.">
            <a:extLst>
              <a:ext uri="{FF2B5EF4-FFF2-40B4-BE49-F238E27FC236}">
                <a16:creationId xmlns:a16="http://schemas.microsoft.com/office/drawing/2014/main" id="{015DF473-9142-0B4F-62DD-8C5375C5E9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556" y="444680"/>
            <a:ext cx="553782" cy="489174"/>
          </a:xfrm>
          <a:prstGeom prst="rect">
            <a:avLst/>
          </a:prstGeom>
        </p:spPr>
      </p:pic>
    </p:spTree>
    <p:extLst>
      <p:ext uri="{BB962C8B-B14F-4D97-AF65-F5344CB8AC3E}">
        <p14:creationId xmlns:p14="http://schemas.microsoft.com/office/powerpoint/2010/main" val="891796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Filler 8">
    <p:spTree>
      <p:nvGrpSpPr>
        <p:cNvPr id="1" name=""/>
        <p:cNvGrpSpPr/>
        <p:nvPr/>
      </p:nvGrpSpPr>
      <p:grpSpPr>
        <a:xfrm>
          <a:off x="0" y="0"/>
          <a:ext cx="0" cy="0"/>
          <a:chOff x="0" y="0"/>
          <a:chExt cx="0" cy="0"/>
        </a:xfrm>
      </p:grpSpPr>
      <p:pic>
        <p:nvPicPr>
          <p:cNvPr id="3" name="Picture 2" descr="A blue and purple background&#10;&#10;AI-generated content may be incorrect.">
            <a:extLst>
              <a:ext uri="{FF2B5EF4-FFF2-40B4-BE49-F238E27FC236}">
                <a16:creationId xmlns:a16="http://schemas.microsoft.com/office/drawing/2014/main" id="{77A5832A-48BE-B5FC-6EC3-58D9FD478E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3" name="Group 22">
            <a:extLst>
              <a:ext uri="{FF2B5EF4-FFF2-40B4-BE49-F238E27FC236}">
                <a16:creationId xmlns:a16="http://schemas.microsoft.com/office/drawing/2014/main" id="{36674579-381F-75AF-7805-9FC5000EBBD3}"/>
              </a:ext>
            </a:extLst>
          </p:cNvPr>
          <p:cNvGrpSpPr/>
          <p:nvPr userDrawn="1"/>
        </p:nvGrpSpPr>
        <p:grpSpPr>
          <a:xfrm>
            <a:off x="6589772" y="3176016"/>
            <a:ext cx="2493938" cy="1662066"/>
            <a:chOff x="6589772" y="3429000"/>
            <a:chExt cx="2493938" cy="1156098"/>
          </a:xfrm>
        </p:grpSpPr>
        <p:sp>
          <p:nvSpPr>
            <p:cNvPr id="11" name="Rectangle 10">
              <a:extLst>
                <a:ext uri="{FF2B5EF4-FFF2-40B4-BE49-F238E27FC236}">
                  <a16:creationId xmlns:a16="http://schemas.microsoft.com/office/drawing/2014/main" id="{F76C2584-A5AF-1240-9B28-55564414A2A9}"/>
                </a:ext>
              </a:extLst>
            </p:cNvPr>
            <p:cNvSpPr/>
            <p:nvPr userDrawn="1"/>
          </p:nvSpPr>
          <p:spPr>
            <a:xfrm>
              <a:off x="6589772" y="3429000"/>
              <a:ext cx="2493938" cy="284505"/>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08B077-8FEF-28C6-0638-4BFB897F315B}"/>
                </a:ext>
              </a:extLst>
            </p:cNvPr>
            <p:cNvSpPr/>
            <p:nvPr userDrawn="1"/>
          </p:nvSpPr>
          <p:spPr>
            <a:xfrm>
              <a:off x="6589772" y="3862753"/>
              <a:ext cx="2493938" cy="284505"/>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5025E2-8718-C85B-5E3D-43B715BB9B37}"/>
                </a:ext>
              </a:extLst>
            </p:cNvPr>
            <p:cNvSpPr/>
            <p:nvPr userDrawn="1"/>
          </p:nvSpPr>
          <p:spPr>
            <a:xfrm>
              <a:off x="6589772" y="4300593"/>
              <a:ext cx="2493938" cy="284505"/>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0" name="Text Placeholder 29">
            <a:extLst>
              <a:ext uri="{FF2B5EF4-FFF2-40B4-BE49-F238E27FC236}">
                <a16:creationId xmlns:a16="http://schemas.microsoft.com/office/drawing/2014/main" id="{8D48A6E6-AE36-93EF-6A28-ECC1FAA1C19C}"/>
              </a:ext>
            </a:extLst>
          </p:cNvPr>
          <p:cNvSpPr>
            <a:spLocks noGrp="1"/>
          </p:cNvSpPr>
          <p:nvPr>
            <p:ph type="body" sz="quarter" idx="24" hasCustomPrompt="1"/>
          </p:nvPr>
        </p:nvSpPr>
        <p:spPr>
          <a:xfrm>
            <a:off x="1096250" y="2255888"/>
            <a:ext cx="3840092" cy="873837"/>
          </a:xfrm>
        </p:spPr>
        <p:txBody>
          <a:bodyPr anchor="ctr">
            <a:noAutofit/>
          </a:bodyPr>
          <a:lstStyle>
            <a:lvl1pPr algn="l">
              <a:lnSpc>
                <a:spcPct val="100000"/>
              </a:lnSpc>
              <a:spcBef>
                <a:spcPts val="0"/>
              </a:spcBef>
              <a:defRPr sz="4000" b="0">
                <a:solidFill>
                  <a:schemeClr val="bg1"/>
                </a:solidFill>
                <a:latin typeface="+mj-lt"/>
              </a:defRPr>
            </a:lvl1pPr>
          </a:lstStyle>
          <a:p>
            <a:pPr lvl="0"/>
            <a:r>
              <a:rPr lang="en-US"/>
              <a:t>Text Here</a:t>
            </a:r>
          </a:p>
        </p:txBody>
      </p:sp>
      <p:sp>
        <p:nvSpPr>
          <p:cNvPr id="22" name="Text Placeholder 29">
            <a:extLst>
              <a:ext uri="{FF2B5EF4-FFF2-40B4-BE49-F238E27FC236}">
                <a16:creationId xmlns:a16="http://schemas.microsoft.com/office/drawing/2014/main" id="{D7113407-1991-D8D2-51BA-69362D01E47D}"/>
              </a:ext>
            </a:extLst>
          </p:cNvPr>
          <p:cNvSpPr>
            <a:spLocks noGrp="1"/>
          </p:cNvSpPr>
          <p:nvPr>
            <p:ph type="body" sz="quarter" idx="25"/>
          </p:nvPr>
        </p:nvSpPr>
        <p:spPr>
          <a:xfrm>
            <a:off x="1096250" y="3318191"/>
            <a:ext cx="3840092" cy="2265743"/>
          </a:xfrm>
        </p:spPr>
        <p:txBody>
          <a:bodyPr anchor="ctr">
            <a:noAutofit/>
          </a:bodyPr>
          <a:lstStyle>
            <a:lvl1pPr algn="l">
              <a:lnSpc>
                <a:spcPct val="100000"/>
              </a:lnSpc>
              <a:spcBef>
                <a:spcPts val="0"/>
              </a:spcBef>
              <a:defRPr sz="1600" b="1">
                <a:solidFill>
                  <a:srgbClr val="6680FF"/>
                </a:solidFill>
                <a:latin typeface="+mj-lt"/>
              </a:defRPr>
            </a:lvl1pPr>
          </a:lstStyle>
          <a:p>
            <a:pPr lvl="0"/>
            <a:endParaRPr lang="en-US"/>
          </a:p>
        </p:txBody>
      </p:sp>
      <p:sp>
        <p:nvSpPr>
          <p:cNvPr id="24" name="Text Placeholder 29">
            <a:extLst>
              <a:ext uri="{FF2B5EF4-FFF2-40B4-BE49-F238E27FC236}">
                <a16:creationId xmlns:a16="http://schemas.microsoft.com/office/drawing/2014/main" id="{68C06839-F91A-42B0-9282-DCDF711ED487}"/>
              </a:ext>
            </a:extLst>
          </p:cNvPr>
          <p:cNvSpPr>
            <a:spLocks noGrp="1"/>
          </p:cNvSpPr>
          <p:nvPr>
            <p:ph type="body" sz="quarter" idx="26" hasCustomPrompt="1"/>
          </p:nvPr>
        </p:nvSpPr>
        <p:spPr>
          <a:xfrm>
            <a:off x="6711985" y="3223261"/>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6" name="Text Placeholder 29">
            <a:extLst>
              <a:ext uri="{FF2B5EF4-FFF2-40B4-BE49-F238E27FC236}">
                <a16:creationId xmlns:a16="http://schemas.microsoft.com/office/drawing/2014/main" id="{32265CF9-53ED-5ADA-ADB0-BA72B3422587}"/>
              </a:ext>
            </a:extLst>
          </p:cNvPr>
          <p:cNvSpPr>
            <a:spLocks noGrp="1"/>
          </p:cNvSpPr>
          <p:nvPr>
            <p:ph type="body" sz="quarter" idx="27" hasCustomPrompt="1"/>
          </p:nvPr>
        </p:nvSpPr>
        <p:spPr>
          <a:xfrm>
            <a:off x="6711985" y="3844416"/>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7" name="Text Placeholder 29">
            <a:extLst>
              <a:ext uri="{FF2B5EF4-FFF2-40B4-BE49-F238E27FC236}">
                <a16:creationId xmlns:a16="http://schemas.microsoft.com/office/drawing/2014/main" id="{C9EF9B0E-6713-9F91-BEE7-663924A736C6}"/>
              </a:ext>
            </a:extLst>
          </p:cNvPr>
          <p:cNvSpPr>
            <a:spLocks noGrp="1"/>
          </p:cNvSpPr>
          <p:nvPr>
            <p:ph type="body" sz="quarter" idx="28" hasCustomPrompt="1"/>
          </p:nvPr>
        </p:nvSpPr>
        <p:spPr>
          <a:xfrm>
            <a:off x="6711985" y="4472890"/>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 name="Date Placeholder 1">
            <a:extLst>
              <a:ext uri="{FF2B5EF4-FFF2-40B4-BE49-F238E27FC236}">
                <a16:creationId xmlns:a16="http://schemas.microsoft.com/office/drawing/2014/main" id="{33C23D10-C23C-D186-10A9-82808C0A243C}"/>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500552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Filler 8">
    <p:spTree>
      <p:nvGrpSpPr>
        <p:cNvPr id="1" name=""/>
        <p:cNvGrpSpPr/>
        <p:nvPr/>
      </p:nvGrpSpPr>
      <p:grpSpPr>
        <a:xfrm>
          <a:off x="0" y="0"/>
          <a:ext cx="0" cy="0"/>
          <a:chOff x="0" y="0"/>
          <a:chExt cx="0" cy="0"/>
        </a:xfrm>
      </p:grpSpPr>
      <p:pic>
        <p:nvPicPr>
          <p:cNvPr id="3" name="Picture 2" descr="A blue and purple background&#10;&#10;AI-generated content may be incorrect.">
            <a:extLst>
              <a:ext uri="{FF2B5EF4-FFF2-40B4-BE49-F238E27FC236}">
                <a16:creationId xmlns:a16="http://schemas.microsoft.com/office/drawing/2014/main" id="{77A5832A-48BE-B5FC-6EC3-58D9FD478E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3" name="Group 22">
            <a:extLst>
              <a:ext uri="{FF2B5EF4-FFF2-40B4-BE49-F238E27FC236}">
                <a16:creationId xmlns:a16="http://schemas.microsoft.com/office/drawing/2014/main" id="{36674579-381F-75AF-7805-9FC5000EBBD3}"/>
              </a:ext>
            </a:extLst>
          </p:cNvPr>
          <p:cNvGrpSpPr/>
          <p:nvPr userDrawn="1"/>
        </p:nvGrpSpPr>
        <p:grpSpPr>
          <a:xfrm>
            <a:off x="6589772" y="3176016"/>
            <a:ext cx="2493938" cy="1662066"/>
            <a:chOff x="6589772" y="3429000"/>
            <a:chExt cx="2493938" cy="1156098"/>
          </a:xfrm>
          <a:solidFill>
            <a:srgbClr val="EE45AC"/>
          </a:solidFill>
        </p:grpSpPr>
        <p:sp>
          <p:nvSpPr>
            <p:cNvPr id="11" name="Rectangle 10">
              <a:extLst>
                <a:ext uri="{FF2B5EF4-FFF2-40B4-BE49-F238E27FC236}">
                  <a16:creationId xmlns:a16="http://schemas.microsoft.com/office/drawing/2014/main" id="{F76C2584-A5AF-1240-9B28-55564414A2A9}"/>
                </a:ext>
              </a:extLst>
            </p:cNvPr>
            <p:cNvSpPr/>
            <p:nvPr userDrawn="1"/>
          </p:nvSpPr>
          <p:spPr>
            <a:xfrm>
              <a:off x="6589772" y="3429000"/>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08B077-8FEF-28C6-0638-4BFB897F315B}"/>
                </a:ext>
              </a:extLst>
            </p:cNvPr>
            <p:cNvSpPr/>
            <p:nvPr userDrawn="1"/>
          </p:nvSpPr>
          <p:spPr>
            <a:xfrm>
              <a:off x="6589772" y="3862753"/>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5025E2-8718-C85B-5E3D-43B715BB9B37}"/>
                </a:ext>
              </a:extLst>
            </p:cNvPr>
            <p:cNvSpPr/>
            <p:nvPr userDrawn="1"/>
          </p:nvSpPr>
          <p:spPr>
            <a:xfrm>
              <a:off x="6589772" y="4300593"/>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0" name="Text Placeholder 29">
            <a:extLst>
              <a:ext uri="{FF2B5EF4-FFF2-40B4-BE49-F238E27FC236}">
                <a16:creationId xmlns:a16="http://schemas.microsoft.com/office/drawing/2014/main" id="{8D48A6E6-AE36-93EF-6A28-ECC1FAA1C19C}"/>
              </a:ext>
            </a:extLst>
          </p:cNvPr>
          <p:cNvSpPr>
            <a:spLocks noGrp="1"/>
          </p:cNvSpPr>
          <p:nvPr>
            <p:ph type="body" sz="quarter" idx="24" hasCustomPrompt="1"/>
          </p:nvPr>
        </p:nvSpPr>
        <p:spPr>
          <a:xfrm>
            <a:off x="1096250" y="2255888"/>
            <a:ext cx="3840092" cy="873837"/>
          </a:xfrm>
        </p:spPr>
        <p:txBody>
          <a:bodyPr anchor="ctr">
            <a:noAutofit/>
          </a:bodyPr>
          <a:lstStyle>
            <a:lvl1pPr algn="l">
              <a:lnSpc>
                <a:spcPct val="100000"/>
              </a:lnSpc>
              <a:spcBef>
                <a:spcPts val="0"/>
              </a:spcBef>
              <a:defRPr sz="4000" b="0">
                <a:solidFill>
                  <a:schemeClr val="bg1"/>
                </a:solidFill>
                <a:latin typeface="+mj-lt"/>
              </a:defRPr>
            </a:lvl1pPr>
          </a:lstStyle>
          <a:p>
            <a:pPr lvl="0"/>
            <a:r>
              <a:rPr lang="en-US"/>
              <a:t>Text Here</a:t>
            </a:r>
          </a:p>
        </p:txBody>
      </p:sp>
      <p:sp>
        <p:nvSpPr>
          <p:cNvPr id="22" name="Text Placeholder 29">
            <a:extLst>
              <a:ext uri="{FF2B5EF4-FFF2-40B4-BE49-F238E27FC236}">
                <a16:creationId xmlns:a16="http://schemas.microsoft.com/office/drawing/2014/main" id="{D7113407-1991-D8D2-51BA-69362D01E47D}"/>
              </a:ext>
            </a:extLst>
          </p:cNvPr>
          <p:cNvSpPr>
            <a:spLocks noGrp="1"/>
          </p:cNvSpPr>
          <p:nvPr>
            <p:ph type="body" sz="quarter" idx="25"/>
          </p:nvPr>
        </p:nvSpPr>
        <p:spPr>
          <a:xfrm>
            <a:off x="1096250" y="3318191"/>
            <a:ext cx="3840092" cy="2265743"/>
          </a:xfrm>
        </p:spPr>
        <p:txBody>
          <a:bodyPr anchor="ctr">
            <a:noAutofit/>
          </a:bodyPr>
          <a:lstStyle>
            <a:lvl1pPr algn="l">
              <a:lnSpc>
                <a:spcPct val="100000"/>
              </a:lnSpc>
              <a:spcBef>
                <a:spcPts val="0"/>
              </a:spcBef>
              <a:defRPr sz="1600" b="1">
                <a:solidFill>
                  <a:srgbClr val="EE45AC"/>
                </a:solidFill>
                <a:latin typeface="+mj-lt"/>
              </a:defRPr>
            </a:lvl1pPr>
          </a:lstStyle>
          <a:p>
            <a:pPr lvl="0"/>
            <a:endParaRPr lang="en-US"/>
          </a:p>
        </p:txBody>
      </p:sp>
      <p:sp>
        <p:nvSpPr>
          <p:cNvPr id="24" name="Text Placeholder 29">
            <a:extLst>
              <a:ext uri="{FF2B5EF4-FFF2-40B4-BE49-F238E27FC236}">
                <a16:creationId xmlns:a16="http://schemas.microsoft.com/office/drawing/2014/main" id="{68C06839-F91A-42B0-9282-DCDF711ED487}"/>
              </a:ext>
            </a:extLst>
          </p:cNvPr>
          <p:cNvSpPr>
            <a:spLocks noGrp="1"/>
          </p:cNvSpPr>
          <p:nvPr>
            <p:ph type="body" sz="quarter" idx="26" hasCustomPrompt="1"/>
          </p:nvPr>
        </p:nvSpPr>
        <p:spPr>
          <a:xfrm>
            <a:off x="6711985" y="3223261"/>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6" name="Text Placeholder 29">
            <a:extLst>
              <a:ext uri="{FF2B5EF4-FFF2-40B4-BE49-F238E27FC236}">
                <a16:creationId xmlns:a16="http://schemas.microsoft.com/office/drawing/2014/main" id="{32265CF9-53ED-5ADA-ADB0-BA72B3422587}"/>
              </a:ext>
            </a:extLst>
          </p:cNvPr>
          <p:cNvSpPr>
            <a:spLocks noGrp="1"/>
          </p:cNvSpPr>
          <p:nvPr>
            <p:ph type="body" sz="quarter" idx="27" hasCustomPrompt="1"/>
          </p:nvPr>
        </p:nvSpPr>
        <p:spPr>
          <a:xfrm>
            <a:off x="6711985" y="3844416"/>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7" name="Text Placeholder 29">
            <a:extLst>
              <a:ext uri="{FF2B5EF4-FFF2-40B4-BE49-F238E27FC236}">
                <a16:creationId xmlns:a16="http://schemas.microsoft.com/office/drawing/2014/main" id="{C9EF9B0E-6713-9F91-BEE7-663924A736C6}"/>
              </a:ext>
            </a:extLst>
          </p:cNvPr>
          <p:cNvSpPr>
            <a:spLocks noGrp="1"/>
          </p:cNvSpPr>
          <p:nvPr>
            <p:ph type="body" sz="quarter" idx="28" hasCustomPrompt="1"/>
          </p:nvPr>
        </p:nvSpPr>
        <p:spPr>
          <a:xfrm>
            <a:off x="6711985" y="4472890"/>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 name="Date Placeholder 1">
            <a:extLst>
              <a:ext uri="{FF2B5EF4-FFF2-40B4-BE49-F238E27FC236}">
                <a16:creationId xmlns:a16="http://schemas.microsoft.com/office/drawing/2014/main" id="{C95171C7-CF21-1E00-4739-BACB2C387133}"/>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40109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Filler 8">
    <p:spTree>
      <p:nvGrpSpPr>
        <p:cNvPr id="1" name=""/>
        <p:cNvGrpSpPr/>
        <p:nvPr/>
      </p:nvGrpSpPr>
      <p:grpSpPr>
        <a:xfrm>
          <a:off x="0" y="0"/>
          <a:ext cx="0" cy="0"/>
          <a:chOff x="0" y="0"/>
          <a:chExt cx="0" cy="0"/>
        </a:xfrm>
      </p:grpSpPr>
      <p:pic>
        <p:nvPicPr>
          <p:cNvPr id="3" name="Picture 2" descr="A blue and purple background&#10;&#10;AI-generated content may be incorrect.">
            <a:extLst>
              <a:ext uri="{FF2B5EF4-FFF2-40B4-BE49-F238E27FC236}">
                <a16:creationId xmlns:a16="http://schemas.microsoft.com/office/drawing/2014/main" id="{77A5832A-48BE-B5FC-6EC3-58D9FD478E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3" name="Group 22">
            <a:extLst>
              <a:ext uri="{FF2B5EF4-FFF2-40B4-BE49-F238E27FC236}">
                <a16:creationId xmlns:a16="http://schemas.microsoft.com/office/drawing/2014/main" id="{36674579-381F-75AF-7805-9FC5000EBBD3}"/>
              </a:ext>
            </a:extLst>
          </p:cNvPr>
          <p:cNvGrpSpPr/>
          <p:nvPr userDrawn="1"/>
        </p:nvGrpSpPr>
        <p:grpSpPr>
          <a:xfrm>
            <a:off x="6589772" y="3176016"/>
            <a:ext cx="2493938" cy="1662066"/>
            <a:chOff x="6589772" y="3429000"/>
            <a:chExt cx="2493938" cy="1156098"/>
          </a:xfrm>
          <a:solidFill>
            <a:srgbClr val="57BAE5"/>
          </a:solidFill>
        </p:grpSpPr>
        <p:sp>
          <p:nvSpPr>
            <p:cNvPr id="11" name="Rectangle 10">
              <a:extLst>
                <a:ext uri="{FF2B5EF4-FFF2-40B4-BE49-F238E27FC236}">
                  <a16:creationId xmlns:a16="http://schemas.microsoft.com/office/drawing/2014/main" id="{F76C2584-A5AF-1240-9B28-55564414A2A9}"/>
                </a:ext>
              </a:extLst>
            </p:cNvPr>
            <p:cNvSpPr/>
            <p:nvPr userDrawn="1"/>
          </p:nvSpPr>
          <p:spPr>
            <a:xfrm>
              <a:off x="6589772" y="3429000"/>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08B077-8FEF-28C6-0638-4BFB897F315B}"/>
                </a:ext>
              </a:extLst>
            </p:cNvPr>
            <p:cNvSpPr/>
            <p:nvPr userDrawn="1"/>
          </p:nvSpPr>
          <p:spPr>
            <a:xfrm>
              <a:off x="6589772" y="3862753"/>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5025E2-8718-C85B-5E3D-43B715BB9B37}"/>
                </a:ext>
              </a:extLst>
            </p:cNvPr>
            <p:cNvSpPr/>
            <p:nvPr userDrawn="1"/>
          </p:nvSpPr>
          <p:spPr>
            <a:xfrm>
              <a:off x="6589772" y="4300593"/>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0" name="Text Placeholder 29">
            <a:extLst>
              <a:ext uri="{FF2B5EF4-FFF2-40B4-BE49-F238E27FC236}">
                <a16:creationId xmlns:a16="http://schemas.microsoft.com/office/drawing/2014/main" id="{8D48A6E6-AE36-93EF-6A28-ECC1FAA1C19C}"/>
              </a:ext>
            </a:extLst>
          </p:cNvPr>
          <p:cNvSpPr>
            <a:spLocks noGrp="1"/>
          </p:cNvSpPr>
          <p:nvPr>
            <p:ph type="body" sz="quarter" idx="24" hasCustomPrompt="1"/>
          </p:nvPr>
        </p:nvSpPr>
        <p:spPr>
          <a:xfrm>
            <a:off x="1096250" y="2255888"/>
            <a:ext cx="3840092" cy="873837"/>
          </a:xfrm>
        </p:spPr>
        <p:txBody>
          <a:bodyPr anchor="ctr">
            <a:noAutofit/>
          </a:bodyPr>
          <a:lstStyle>
            <a:lvl1pPr algn="l">
              <a:lnSpc>
                <a:spcPct val="100000"/>
              </a:lnSpc>
              <a:spcBef>
                <a:spcPts val="0"/>
              </a:spcBef>
              <a:defRPr sz="4000" b="0">
                <a:solidFill>
                  <a:schemeClr val="bg1"/>
                </a:solidFill>
                <a:latin typeface="+mj-lt"/>
              </a:defRPr>
            </a:lvl1pPr>
          </a:lstStyle>
          <a:p>
            <a:pPr lvl="0"/>
            <a:r>
              <a:rPr lang="en-US"/>
              <a:t>Text Here</a:t>
            </a:r>
          </a:p>
        </p:txBody>
      </p:sp>
      <p:sp>
        <p:nvSpPr>
          <p:cNvPr id="22" name="Text Placeholder 29">
            <a:extLst>
              <a:ext uri="{FF2B5EF4-FFF2-40B4-BE49-F238E27FC236}">
                <a16:creationId xmlns:a16="http://schemas.microsoft.com/office/drawing/2014/main" id="{D7113407-1991-D8D2-51BA-69362D01E47D}"/>
              </a:ext>
            </a:extLst>
          </p:cNvPr>
          <p:cNvSpPr>
            <a:spLocks noGrp="1"/>
          </p:cNvSpPr>
          <p:nvPr>
            <p:ph type="body" sz="quarter" idx="25"/>
          </p:nvPr>
        </p:nvSpPr>
        <p:spPr>
          <a:xfrm>
            <a:off x="1096250" y="3318191"/>
            <a:ext cx="3840092" cy="2265743"/>
          </a:xfrm>
        </p:spPr>
        <p:txBody>
          <a:bodyPr anchor="ctr">
            <a:noAutofit/>
          </a:bodyPr>
          <a:lstStyle>
            <a:lvl1pPr algn="l">
              <a:lnSpc>
                <a:spcPct val="100000"/>
              </a:lnSpc>
              <a:spcBef>
                <a:spcPts val="0"/>
              </a:spcBef>
              <a:defRPr sz="1600" b="1">
                <a:solidFill>
                  <a:srgbClr val="57BAE5"/>
                </a:solidFill>
                <a:latin typeface="+mj-lt"/>
              </a:defRPr>
            </a:lvl1pPr>
          </a:lstStyle>
          <a:p>
            <a:pPr lvl="0"/>
            <a:endParaRPr lang="en-US"/>
          </a:p>
        </p:txBody>
      </p:sp>
      <p:sp>
        <p:nvSpPr>
          <p:cNvPr id="24" name="Text Placeholder 29">
            <a:extLst>
              <a:ext uri="{FF2B5EF4-FFF2-40B4-BE49-F238E27FC236}">
                <a16:creationId xmlns:a16="http://schemas.microsoft.com/office/drawing/2014/main" id="{68C06839-F91A-42B0-9282-DCDF711ED487}"/>
              </a:ext>
            </a:extLst>
          </p:cNvPr>
          <p:cNvSpPr>
            <a:spLocks noGrp="1"/>
          </p:cNvSpPr>
          <p:nvPr>
            <p:ph type="body" sz="quarter" idx="26" hasCustomPrompt="1"/>
          </p:nvPr>
        </p:nvSpPr>
        <p:spPr>
          <a:xfrm>
            <a:off x="6711985" y="3223261"/>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6" name="Text Placeholder 29">
            <a:extLst>
              <a:ext uri="{FF2B5EF4-FFF2-40B4-BE49-F238E27FC236}">
                <a16:creationId xmlns:a16="http://schemas.microsoft.com/office/drawing/2014/main" id="{32265CF9-53ED-5ADA-ADB0-BA72B3422587}"/>
              </a:ext>
            </a:extLst>
          </p:cNvPr>
          <p:cNvSpPr>
            <a:spLocks noGrp="1"/>
          </p:cNvSpPr>
          <p:nvPr>
            <p:ph type="body" sz="quarter" idx="27" hasCustomPrompt="1"/>
          </p:nvPr>
        </p:nvSpPr>
        <p:spPr>
          <a:xfrm>
            <a:off x="6711985" y="3844416"/>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7" name="Text Placeholder 29">
            <a:extLst>
              <a:ext uri="{FF2B5EF4-FFF2-40B4-BE49-F238E27FC236}">
                <a16:creationId xmlns:a16="http://schemas.microsoft.com/office/drawing/2014/main" id="{C9EF9B0E-6713-9F91-BEE7-663924A736C6}"/>
              </a:ext>
            </a:extLst>
          </p:cNvPr>
          <p:cNvSpPr>
            <a:spLocks noGrp="1"/>
          </p:cNvSpPr>
          <p:nvPr>
            <p:ph type="body" sz="quarter" idx="28" hasCustomPrompt="1"/>
          </p:nvPr>
        </p:nvSpPr>
        <p:spPr>
          <a:xfrm>
            <a:off x="6711985" y="4472890"/>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 name="Date Placeholder 1">
            <a:extLst>
              <a:ext uri="{FF2B5EF4-FFF2-40B4-BE49-F238E27FC236}">
                <a16:creationId xmlns:a16="http://schemas.microsoft.com/office/drawing/2014/main" id="{6AE23466-C1C6-B068-B1BD-23A6D52C1962}"/>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4211814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Filler 8">
    <p:spTree>
      <p:nvGrpSpPr>
        <p:cNvPr id="1" name=""/>
        <p:cNvGrpSpPr/>
        <p:nvPr/>
      </p:nvGrpSpPr>
      <p:grpSpPr>
        <a:xfrm>
          <a:off x="0" y="0"/>
          <a:ext cx="0" cy="0"/>
          <a:chOff x="0" y="0"/>
          <a:chExt cx="0" cy="0"/>
        </a:xfrm>
      </p:grpSpPr>
      <p:pic>
        <p:nvPicPr>
          <p:cNvPr id="3" name="Picture 2" descr="A blue and purple background&#10;&#10;AI-generated content may be incorrect.">
            <a:extLst>
              <a:ext uri="{FF2B5EF4-FFF2-40B4-BE49-F238E27FC236}">
                <a16:creationId xmlns:a16="http://schemas.microsoft.com/office/drawing/2014/main" id="{77A5832A-48BE-B5FC-6EC3-58D9FD478E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3" name="Group 22">
            <a:extLst>
              <a:ext uri="{FF2B5EF4-FFF2-40B4-BE49-F238E27FC236}">
                <a16:creationId xmlns:a16="http://schemas.microsoft.com/office/drawing/2014/main" id="{36674579-381F-75AF-7805-9FC5000EBBD3}"/>
              </a:ext>
            </a:extLst>
          </p:cNvPr>
          <p:cNvGrpSpPr/>
          <p:nvPr userDrawn="1"/>
        </p:nvGrpSpPr>
        <p:grpSpPr>
          <a:xfrm>
            <a:off x="6589772" y="3176016"/>
            <a:ext cx="2493938" cy="1662066"/>
            <a:chOff x="6589772" y="3429000"/>
            <a:chExt cx="2493938" cy="1156098"/>
          </a:xfrm>
          <a:solidFill>
            <a:srgbClr val="5847FC"/>
          </a:solidFill>
        </p:grpSpPr>
        <p:sp>
          <p:nvSpPr>
            <p:cNvPr id="11" name="Rectangle 10">
              <a:extLst>
                <a:ext uri="{FF2B5EF4-FFF2-40B4-BE49-F238E27FC236}">
                  <a16:creationId xmlns:a16="http://schemas.microsoft.com/office/drawing/2014/main" id="{F76C2584-A5AF-1240-9B28-55564414A2A9}"/>
                </a:ext>
              </a:extLst>
            </p:cNvPr>
            <p:cNvSpPr/>
            <p:nvPr userDrawn="1"/>
          </p:nvSpPr>
          <p:spPr>
            <a:xfrm>
              <a:off x="6589772" y="3429000"/>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08B077-8FEF-28C6-0638-4BFB897F315B}"/>
                </a:ext>
              </a:extLst>
            </p:cNvPr>
            <p:cNvSpPr/>
            <p:nvPr userDrawn="1"/>
          </p:nvSpPr>
          <p:spPr>
            <a:xfrm>
              <a:off x="6589772" y="3862753"/>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5025E2-8718-C85B-5E3D-43B715BB9B37}"/>
                </a:ext>
              </a:extLst>
            </p:cNvPr>
            <p:cNvSpPr/>
            <p:nvPr userDrawn="1"/>
          </p:nvSpPr>
          <p:spPr>
            <a:xfrm>
              <a:off x="6589772" y="4300593"/>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0" name="Text Placeholder 29">
            <a:extLst>
              <a:ext uri="{FF2B5EF4-FFF2-40B4-BE49-F238E27FC236}">
                <a16:creationId xmlns:a16="http://schemas.microsoft.com/office/drawing/2014/main" id="{8D48A6E6-AE36-93EF-6A28-ECC1FAA1C19C}"/>
              </a:ext>
            </a:extLst>
          </p:cNvPr>
          <p:cNvSpPr>
            <a:spLocks noGrp="1"/>
          </p:cNvSpPr>
          <p:nvPr>
            <p:ph type="body" sz="quarter" idx="24" hasCustomPrompt="1"/>
          </p:nvPr>
        </p:nvSpPr>
        <p:spPr>
          <a:xfrm>
            <a:off x="1096250" y="2255888"/>
            <a:ext cx="3840092" cy="873837"/>
          </a:xfrm>
        </p:spPr>
        <p:txBody>
          <a:bodyPr anchor="ctr">
            <a:noAutofit/>
          </a:bodyPr>
          <a:lstStyle>
            <a:lvl1pPr algn="l">
              <a:lnSpc>
                <a:spcPct val="100000"/>
              </a:lnSpc>
              <a:spcBef>
                <a:spcPts val="0"/>
              </a:spcBef>
              <a:defRPr sz="4000" b="0">
                <a:solidFill>
                  <a:schemeClr val="bg1"/>
                </a:solidFill>
                <a:latin typeface="+mj-lt"/>
              </a:defRPr>
            </a:lvl1pPr>
          </a:lstStyle>
          <a:p>
            <a:pPr lvl="0"/>
            <a:r>
              <a:rPr lang="en-US"/>
              <a:t>Text Here</a:t>
            </a:r>
          </a:p>
        </p:txBody>
      </p:sp>
      <p:sp>
        <p:nvSpPr>
          <p:cNvPr id="22" name="Text Placeholder 29">
            <a:extLst>
              <a:ext uri="{FF2B5EF4-FFF2-40B4-BE49-F238E27FC236}">
                <a16:creationId xmlns:a16="http://schemas.microsoft.com/office/drawing/2014/main" id="{D7113407-1991-D8D2-51BA-69362D01E47D}"/>
              </a:ext>
            </a:extLst>
          </p:cNvPr>
          <p:cNvSpPr>
            <a:spLocks noGrp="1"/>
          </p:cNvSpPr>
          <p:nvPr>
            <p:ph type="body" sz="quarter" idx="25"/>
          </p:nvPr>
        </p:nvSpPr>
        <p:spPr>
          <a:xfrm>
            <a:off x="1096250" y="3318191"/>
            <a:ext cx="3840092" cy="2265743"/>
          </a:xfrm>
        </p:spPr>
        <p:txBody>
          <a:bodyPr anchor="ctr">
            <a:noAutofit/>
          </a:bodyPr>
          <a:lstStyle>
            <a:lvl1pPr algn="l">
              <a:lnSpc>
                <a:spcPct val="100000"/>
              </a:lnSpc>
              <a:spcBef>
                <a:spcPts val="0"/>
              </a:spcBef>
              <a:defRPr sz="1600" b="1">
                <a:solidFill>
                  <a:schemeClr val="bg2"/>
                </a:solidFill>
                <a:latin typeface="+mj-lt"/>
              </a:defRPr>
            </a:lvl1pPr>
          </a:lstStyle>
          <a:p>
            <a:pPr lvl="0"/>
            <a:endParaRPr lang="en-US"/>
          </a:p>
        </p:txBody>
      </p:sp>
      <p:sp>
        <p:nvSpPr>
          <p:cNvPr id="24" name="Text Placeholder 29">
            <a:extLst>
              <a:ext uri="{FF2B5EF4-FFF2-40B4-BE49-F238E27FC236}">
                <a16:creationId xmlns:a16="http://schemas.microsoft.com/office/drawing/2014/main" id="{68C06839-F91A-42B0-9282-DCDF711ED487}"/>
              </a:ext>
            </a:extLst>
          </p:cNvPr>
          <p:cNvSpPr>
            <a:spLocks noGrp="1"/>
          </p:cNvSpPr>
          <p:nvPr>
            <p:ph type="body" sz="quarter" idx="26" hasCustomPrompt="1"/>
          </p:nvPr>
        </p:nvSpPr>
        <p:spPr>
          <a:xfrm>
            <a:off x="6711985" y="3223261"/>
            <a:ext cx="2224751" cy="313744"/>
          </a:xfrm>
        </p:spPr>
        <p:txBody>
          <a:bodyPr anchor="ctr">
            <a:noAutofit/>
          </a:bodyPr>
          <a:lstStyle>
            <a:lvl1pPr algn="l">
              <a:lnSpc>
                <a:spcPct val="100000"/>
              </a:lnSpc>
              <a:spcBef>
                <a:spcPts val="0"/>
              </a:spcBef>
              <a:defRPr sz="1600" b="0">
                <a:solidFill>
                  <a:schemeClr val="bg2"/>
                </a:solidFill>
                <a:latin typeface="+mj-lt"/>
              </a:defRPr>
            </a:lvl1pPr>
          </a:lstStyle>
          <a:p>
            <a:pPr lvl="0"/>
            <a:r>
              <a:rPr lang="en-US"/>
              <a:t>Text Here</a:t>
            </a:r>
          </a:p>
        </p:txBody>
      </p:sp>
      <p:sp>
        <p:nvSpPr>
          <p:cNvPr id="26" name="Text Placeholder 29">
            <a:extLst>
              <a:ext uri="{FF2B5EF4-FFF2-40B4-BE49-F238E27FC236}">
                <a16:creationId xmlns:a16="http://schemas.microsoft.com/office/drawing/2014/main" id="{32265CF9-53ED-5ADA-ADB0-BA72B3422587}"/>
              </a:ext>
            </a:extLst>
          </p:cNvPr>
          <p:cNvSpPr>
            <a:spLocks noGrp="1"/>
          </p:cNvSpPr>
          <p:nvPr>
            <p:ph type="body" sz="quarter" idx="27" hasCustomPrompt="1"/>
          </p:nvPr>
        </p:nvSpPr>
        <p:spPr>
          <a:xfrm>
            <a:off x="6711985" y="3844416"/>
            <a:ext cx="2224751" cy="313744"/>
          </a:xfrm>
        </p:spPr>
        <p:txBody>
          <a:bodyPr anchor="ctr">
            <a:noAutofit/>
          </a:bodyPr>
          <a:lstStyle>
            <a:lvl1pPr algn="l">
              <a:lnSpc>
                <a:spcPct val="100000"/>
              </a:lnSpc>
              <a:spcBef>
                <a:spcPts val="0"/>
              </a:spcBef>
              <a:defRPr sz="1600" b="0">
                <a:solidFill>
                  <a:schemeClr val="bg2"/>
                </a:solidFill>
                <a:latin typeface="+mj-lt"/>
              </a:defRPr>
            </a:lvl1pPr>
          </a:lstStyle>
          <a:p>
            <a:pPr lvl="0"/>
            <a:r>
              <a:rPr lang="en-US"/>
              <a:t>Text Here</a:t>
            </a:r>
          </a:p>
        </p:txBody>
      </p:sp>
      <p:sp>
        <p:nvSpPr>
          <p:cNvPr id="27" name="Text Placeholder 29">
            <a:extLst>
              <a:ext uri="{FF2B5EF4-FFF2-40B4-BE49-F238E27FC236}">
                <a16:creationId xmlns:a16="http://schemas.microsoft.com/office/drawing/2014/main" id="{C9EF9B0E-6713-9F91-BEE7-663924A736C6}"/>
              </a:ext>
            </a:extLst>
          </p:cNvPr>
          <p:cNvSpPr>
            <a:spLocks noGrp="1"/>
          </p:cNvSpPr>
          <p:nvPr>
            <p:ph type="body" sz="quarter" idx="28" hasCustomPrompt="1"/>
          </p:nvPr>
        </p:nvSpPr>
        <p:spPr>
          <a:xfrm>
            <a:off x="6711985" y="4472890"/>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 name="Date Placeholder 1">
            <a:extLst>
              <a:ext uri="{FF2B5EF4-FFF2-40B4-BE49-F238E27FC236}">
                <a16:creationId xmlns:a16="http://schemas.microsoft.com/office/drawing/2014/main" id="{3294564A-2E55-FC58-F70F-D93560CC0EE2}"/>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42769541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Filler 8">
    <p:spTree>
      <p:nvGrpSpPr>
        <p:cNvPr id="1" name=""/>
        <p:cNvGrpSpPr/>
        <p:nvPr/>
      </p:nvGrpSpPr>
      <p:grpSpPr>
        <a:xfrm>
          <a:off x="0" y="0"/>
          <a:ext cx="0" cy="0"/>
          <a:chOff x="0" y="0"/>
          <a:chExt cx="0" cy="0"/>
        </a:xfrm>
      </p:grpSpPr>
      <p:pic>
        <p:nvPicPr>
          <p:cNvPr id="2" name="Picture 1" descr="A purple and blue light&#10;&#10;AI-generated content may be incorrect.">
            <a:extLst>
              <a:ext uri="{FF2B5EF4-FFF2-40B4-BE49-F238E27FC236}">
                <a16:creationId xmlns:a16="http://schemas.microsoft.com/office/drawing/2014/main" id="{09A88FF8-18C0-BDA0-934A-DC24AAF71D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0" name="Text Placeholder 29">
            <a:extLst>
              <a:ext uri="{FF2B5EF4-FFF2-40B4-BE49-F238E27FC236}">
                <a16:creationId xmlns:a16="http://schemas.microsoft.com/office/drawing/2014/main" id="{8D48A6E6-AE36-93EF-6A28-ECC1FAA1C19C}"/>
              </a:ext>
            </a:extLst>
          </p:cNvPr>
          <p:cNvSpPr>
            <a:spLocks noGrp="1"/>
          </p:cNvSpPr>
          <p:nvPr>
            <p:ph type="body" sz="quarter" idx="24" hasCustomPrompt="1"/>
          </p:nvPr>
        </p:nvSpPr>
        <p:spPr>
          <a:xfrm>
            <a:off x="3738623" y="3338696"/>
            <a:ext cx="7679542" cy="873837"/>
          </a:xfrm>
        </p:spPr>
        <p:txBody>
          <a:bodyPr anchor="ctr">
            <a:noAutofit/>
          </a:bodyPr>
          <a:lstStyle>
            <a:lvl1pPr algn="l">
              <a:lnSpc>
                <a:spcPct val="100000"/>
              </a:lnSpc>
              <a:spcBef>
                <a:spcPts val="0"/>
              </a:spcBef>
              <a:defRPr sz="4000" b="0">
                <a:solidFill>
                  <a:schemeClr val="bg1"/>
                </a:solidFill>
                <a:latin typeface="+mj-lt"/>
              </a:defRPr>
            </a:lvl1pPr>
          </a:lstStyle>
          <a:p>
            <a:pPr lvl="0"/>
            <a:r>
              <a:rPr lang="en-US"/>
              <a:t>Text Here</a:t>
            </a:r>
          </a:p>
        </p:txBody>
      </p:sp>
      <p:sp>
        <p:nvSpPr>
          <p:cNvPr id="22" name="Text Placeholder 29">
            <a:extLst>
              <a:ext uri="{FF2B5EF4-FFF2-40B4-BE49-F238E27FC236}">
                <a16:creationId xmlns:a16="http://schemas.microsoft.com/office/drawing/2014/main" id="{D7113407-1991-D8D2-51BA-69362D01E47D}"/>
              </a:ext>
            </a:extLst>
          </p:cNvPr>
          <p:cNvSpPr>
            <a:spLocks noGrp="1"/>
          </p:cNvSpPr>
          <p:nvPr>
            <p:ph type="body" sz="quarter" idx="25"/>
          </p:nvPr>
        </p:nvSpPr>
        <p:spPr>
          <a:xfrm>
            <a:off x="7578073" y="928594"/>
            <a:ext cx="3840092" cy="2265743"/>
          </a:xfrm>
        </p:spPr>
        <p:txBody>
          <a:bodyPr anchor="ctr">
            <a:noAutofit/>
          </a:bodyPr>
          <a:lstStyle>
            <a:lvl1pPr algn="l">
              <a:lnSpc>
                <a:spcPct val="100000"/>
              </a:lnSpc>
              <a:spcBef>
                <a:spcPts val="0"/>
              </a:spcBef>
              <a:defRPr sz="1600" b="1">
                <a:solidFill>
                  <a:srgbClr val="6680FF"/>
                </a:solidFill>
                <a:latin typeface="+mj-lt"/>
              </a:defRPr>
            </a:lvl1pPr>
          </a:lstStyle>
          <a:p>
            <a:pPr lvl="0"/>
            <a:endParaRPr lang="en-US"/>
          </a:p>
        </p:txBody>
      </p:sp>
      <p:sp>
        <p:nvSpPr>
          <p:cNvPr id="3" name="Date Placeholder 1">
            <a:extLst>
              <a:ext uri="{FF2B5EF4-FFF2-40B4-BE49-F238E27FC236}">
                <a16:creationId xmlns:a16="http://schemas.microsoft.com/office/drawing/2014/main" id="{F5A0A0BE-92F5-9A0E-07A8-6D53E38905FB}"/>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63516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Filler 8">
    <p:spTree>
      <p:nvGrpSpPr>
        <p:cNvPr id="1" name=""/>
        <p:cNvGrpSpPr/>
        <p:nvPr/>
      </p:nvGrpSpPr>
      <p:grpSpPr>
        <a:xfrm>
          <a:off x="0" y="0"/>
          <a:ext cx="0" cy="0"/>
          <a:chOff x="0" y="0"/>
          <a:chExt cx="0" cy="0"/>
        </a:xfrm>
      </p:grpSpPr>
      <p:pic>
        <p:nvPicPr>
          <p:cNvPr id="2" name="Picture 1" descr="A purple and blue light&#10;&#10;AI-generated content may be incorrect.">
            <a:extLst>
              <a:ext uri="{FF2B5EF4-FFF2-40B4-BE49-F238E27FC236}">
                <a16:creationId xmlns:a16="http://schemas.microsoft.com/office/drawing/2014/main" id="{09A88FF8-18C0-BDA0-934A-DC24AAF71D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0" name="Text Placeholder 29">
            <a:extLst>
              <a:ext uri="{FF2B5EF4-FFF2-40B4-BE49-F238E27FC236}">
                <a16:creationId xmlns:a16="http://schemas.microsoft.com/office/drawing/2014/main" id="{8D48A6E6-AE36-93EF-6A28-ECC1FAA1C19C}"/>
              </a:ext>
            </a:extLst>
          </p:cNvPr>
          <p:cNvSpPr>
            <a:spLocks noGrp="1"/>
          </p:cNvSpPr>
          <p:nvPr>
            <p:ph type="body" sz="quarter" idx="24" hasCustomPrompt="1"/>
          </p:nvPr>
        </p:nvSpPr>
        <p:spPr>
          <a:xfrm>
            <a:off x="3738623" y="3338696"/>
            <a:ext cx="7679542" cy="873837"/>
          </a:xfrm>
        </p:spPr>
        <p:txBody>
          <a:bodyPr anchor="ctr">
            <a:noAutofit/>
          </a:bodyPr>
          <a:lstStyle>
            <a:lvl1pPr algn="l">
              <a:lnSpc>
                <a:spcPct val="100000"/>
              </a:lnSpc>
              <a:spcBef>
                <a:spcPts val="0"/>
              </a:spcBef>
              <a:defRPr sz="4000" b="0">
                <a:solidFill>
                  <a:schemeClr val="bg1"/>
                </a:solidFill>
                <a:latin typeface="+mj-lt"/>
              </a:defRPr>
            </a:lvl1pPr>
          </a:lstStyle>
          <a:p>
            <a:pPr lvl="0"/>
            <a:r>
              <a:rPr lang="en-US"/>
              <a:t>Text Here</a:t>
            </a:r>
          </a:p>
        </p:txBody>
      </p:sp>
      <p:sp>
        <p:nvSpPr>
          <p:cNvPr id="22" name="Text Placeholder 29">
            <a:extLst>
              <a:ext uri="{FF2B5EF4-FFF2-40B4-BE49-F238E27FC236}">
                <a16:creationId xmlns:a16="http://schemas.microsoft.com/office/drawing/2014/main" id="{D7113407-1991-D8D2-51BA-69362D01E47D}"/>
              </a:ext>
            </a:extLst>
          </p:cNvPr>
          <p:cNvSpPr>
            <a:spLocks noGrp="1"/>
          </p:cNvSpPr>
          <p:nvPr>
            <p:ph type="body" sz="quarter" idx="25"/>
          </p:nvPr>
        </p:nvSpPr>
        <p:spPr>
          <a:xfrm>
            <a:off x="7578073" y="928594"/>
            <a:ext cx="3840092" cy="2265743"/>
          </a:xfrm>
        </p:spPr>
        <p:txBody>
          <a:bodyPr anchor="ctr">
            <a:noAutofit/>
          </a:bodyPr>
          <a:lstStyle>
            <a:lvl1pPr algn="l">
              <a:lnSpc>
                <a:spcPct val="100000"/>
              </a:lnSpc>
              <a:spcBef>
                <a:spcPts val="0"/>
              </a:spcBef>
              <a:defRPr sz="1600" b="1">
                <a:solidFill>
                  <a:srgbClr val="EE45AC"/>
                </a:solidFill>
                <a:latin typeface="+mj-lt"/>
              </a:defRPr>
            </a:lvl1pPr>
          </a:lstStyle>
          <a:p>
            <a:pPr lvl="0"/>
            <a:endParaRPr lang="en-US"/>
          </a:p>
        </p:txBody>
      </p:sp>
      <p:sp>
        <p:nvSpPr>
          <p:cNvPr id="3" name="Date Placeholder 1">
            <a:extLst>
              <a:ext uri="{FF2B5EF4-FFF2-40B4-BE49-F238E27FC236}">
                <a16:creationId xmlns:a16="http://schemas.microsoft.com/office/drawing/2014/main" id="{F4FB581B-996D-F0E5-6F8C-6ACD2C7FE90A}"/>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857867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Filler 8">
    <p:spTree>
      <p:nvGrpSpPr>
        <p:cNvPr id="1" name=""/>
        <p:cNvGrpSpPr/>
        <p:nvPr/>
      </p:nvGrpSpPr>
      <p:grpSpPr>
        <a:xfrm>
          <a:off x="0" y="0"/>
          <a:ext cx="0" cy="0"/>
          <a:chOff x="0" y="0"/>
          <a:chExt cx="0" cy="0"/>
        </a:xfrm>
      </p:grpSpPr>
      <p:pic>
        <p:nvPicPr>
          <p:cNvPr id="2" name="Picture 1" descr="A purple and blue light&#10;&#10;AI-generated content may be incorrect.">
            <a:extLst>
              <a:ext uri="{FF2B5EF4-FFF2-40B4-BE49-F238E27FC236}">
                <a16:creationId xmlns:a16="http://schemas.microsoft.com/office/drawing/2014/main" id="{09A88FF8-18C0-BDA0-934A-DC24AAF71D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0" name="Text Placeholder 29">
            <a:extLst>
              <a:ext uri="{FF2B5EF4-FFF2-40B4-BE49-F238E27FC236}">
                <a16:creationId xmlns:a16="http://schemas.microsoft.com/office/drawing/2014/main" id="{8D48A6E6-AE36-93EF-6A28-ECC1FAA1C19C}"/>
              </a:ext>
            </a:extLst>
          </p:cNvPr>
          <p:cNvSpPr>
            <a:spLocks noGrp="1"/>
          </p:cNvSpPr>
          <p:nvPr>
            <p:ph type="body" sz="quarter" idx="24" hasCustomPrompt="1"/>
          </p:nvPr>
        </p:nvSpPr>
        <p:spPr>
          <a:xfrm>
            <a:off x="3738623" y="3338696"/>
            <a:ext cx="7679542" cy="873837"/>
          </a:xfrm>
        </p:spPr>
        <p:txBody>
          <a:bodyPr anchor="ctr">
            <a:noAutofit/>
          </a:bodyPr>
          <a:lstStyle>
            <a:lvl1pPr algn="l">
              <a:lnSpc>
                <a:spcPct val="100000"/>
              </a:lnSpc>
              <a:spcBef>
                <a:spcPts val="0"/>
              </a:spcBef>
              <a:defRPr sz="4000" b="0">
                <a:solidFill>
                  <a:schemeClr val="bg1"/>
                </a:solidFill>
                <a:latin typeface="+mj-lt"/>
              </a:defRPr>
            </a:lvl1pPr>
          </a:lstStyle>
          <a:p>
            <a:pPr lvl="0"/>
            <a:r>
              <a:rPr lang="en-US"/>
              <a:t>Text Here</a:t>
            </a:r>
          </a:p>
        </p:txBody>
      </p:sp>
      <p:sp>
        <p:nvSpPr>
          <p:cNvPr id="22" name="Text Placeholder 29">
            <a:extLst>
              <a:ext uri="{FF2B5EF4-FFF2-40B4-BE49-F238E27FC236}">
                <a16:creationId xmlns:a16="http://schemas.microsoft.com/office/drawing/2014/main" id="{D7113407-1991-D8D2-51BA-69362D01E47D}"/>
              </a:ext>
            </a:extLst>
          </p:cNvPr>
          <p:cNvSpPr>
            <a:spLocks noGrp="1"/>
          </p:cNvSpPr>
          <p:nvPr>
            <p:ph type="body" sz="quarter" idx="25"/>
          </p:nvPr>
        </p:nvSpPr>
        <p:spPr>
          <a:xfrm>
            <a:off x="7578073" y="928594"/>
            <a:ext cx="3840092" cy="2265743"/>
          </a:xfrm>
        </p:spPr>
        <p:txBody>
          <a:bodyPr anchor="ctr">
            <a:noAutofit/>
          </a:bodyPr>
          <a:lstStyle>
            <a:lvl1pPr algn="l">
              <a:lnSpc>
                <a:spcPct val="100000"/>
              </a:lnSpc>
              <a:spcBef>
                <a:spcPts val="0"/>
              </a:spcBef>
              <a:defRPr sz="1600" b="1">
                <a:solidFill>
                  <a:srgbClr val="57BAE5"/>
                </a:solidFill>
                <a:latin typeface="+mj-lt"/>
              </a:defRPr>
            </a:lvl1pPr>
          </a:lstStyle>
          <a:p>
            <a:pPr lvl="0"/>
            <a:endParaRPr lang="en-US"/>
          </a:p>
        </p:txBody>
      </p:sp>
      <p:sp>
        <p:nvSpPr>
          <p:cNvPr id="3" name="Date Placeholder 1">
            <a:extLst>
              <a:ext uri="{FF2B5EF4-FFF2-40B4-BE49-F238E27FC236}">
                <a16:creationId xmlns:a16="http://schemas.microsoft.com/office/drawing/2014/main" id="{00F995BB-0450-20CF-DBF5-0B1035AF9A48}"/>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958988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Filler 8">
    <p:spTree>
      <p:nvGrpSpPr>
        <p:cNvPr id="1" name=""/>
        <p:cNvGrpSpPr/>
        <p:nvPr/>
      </p:nvGrpSpPr>
      <p:grpSpPr>
        <a:xfrm>
          <a:off x="0" y="0"/>
          <a:ext cx="0" cy="0"/>
          <a:chOff x="0" y="0"/>
          <a:chExt cx="0" cy="0"/>
        </a:xfrm>
      </p:grpSpPr>
      <p:pic>
        <p:nvPicPr>
          <p:cNvPr id="2" name="Picture 1" descr="A purple and blue light&#10;&#10;AI-generated content may be incorrect.">
            <a:extLst>
              <a:ext uri="{FF2B5EF4-FFF2-40B4-BE49-F238E27FC236}">
                <a16:creationId xmlns:a16="http://schemas.microsoft.com/office/drawing/2014/main" id="{09A88FF8-18C0-BDA0-934A-DC24AAF71D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0" name="Text Placeholder 29">
            <a:extLst>
              <a:ext uri="{FF2B5EF4-FFF2-40B4-BE49-F238E27FC236}">
                <a16:creationId xmlns:a16="http://schemas.microsoft.com/office/drawing/2014/main" id="{8D48A6E6-AE36-93EF-6A28-ECC1FAA1C19C}"/>
              </a:ext>
            </a:extLst>
          </p:cNvPr>
          <p:cNvSpPr>
            <a:spLocks noGrp="1"/>
          </p:cNvSpPr>
          <p:nvPr>
            <p:ph type="body" sz="quarter" idx="24" hasCustomPrompt="1"/>
          </p:nvPr>
        </p:nvSpPr>
        <p:spPr>
          <a:xfrm>
            <a:off x="3738623" y="3338696"/>
            <a:ext cx="7679542" cy="873837"/>
          </a:xfrm>
        </p:spPr>
        <p:txBody>
          <a:bodyPr anchor="ctr">
            <a:noAutofit/>
          </a:bodyPr>
          <a:lstStyle>
            <a:lvl1pPr algn="l">
              <a:lnSpc>
                <a:spcPct val="100000"/>
              </a:lnSpc>
              <a:spcBef>
                <a:spcPts val="0"/>
              </a:spcBef>
              <a:defRPr sz="6000" b="0">
                <a:solidFill>
                  <a:schemeClr val="bg1"/>
                </a:solidFill>
                <a:latin typeface="+mj-lt"/>
              </a:defRPr>
            </a:lvl1pPr>
          </a:lstStyle>
          <a:p>
            <a:pPr lvl="0"/>
            <a:r>
              <a:rPr lang="en-US"/>
              <a:t>Text Here</a:t>
            </a:r>
          </a:p>
        </p:txBody>
      </p:sp>
      <p:sp>
        <p:nvSpPr>
          <p:cNvPr id="22" name="Text Placeholder 29">
            <a:extLst>
              <a:ext uri="{FF2B5EF4-FFF2-40B4-BE49-F238E27FC236}">
                <a16:creationId xmlns:a16="http://schemas.microsoft.com/office/drawing/2014/main" id="{D7113407-1991-D8D2-51BA-69362D01E47D}"/>
              </a:ext>
            </a:extLst>
          </p:cNvPr>
          <p:cNvSpPr>
            <a:spLocks noGrp="1"/>
          </p:cNvSpPr>
          <p:nvPr>
            <p:ph type="body" sz="quarter" idx="25"/>
          </p:nvPr>
        </p:nvSpPr>
        <p:spPr>
          <a:xfrm>
            <a:off x="7578073" y="928594"/>
            <a:ext cx="3840092" cy="2265743"/>
          </a:xfrm>
        </p:spPr>
        <p:txBody>
          <a:bodyPr anchor="ctr">
            <a:noAutofit/>
          </a:bodyPr>
          <a:lstStyle>
            <a:lvl1pPr algn="l">
              <a:lnSpc>
                <a:spcPct val="100000"/>
              </a:lnSpc>
              <a:spcBef>
                <a:spcPts val="0"/>
              </a:spcBef>
              <a:defRPr sz="1600" b="1">
                <a:solidFill>
                  <a:schemeClr val="bg2"/>
                </a:solidFill>
                <a:latin typeface="+mj-lt"/>
              </a:defRPr>
            </a:lvl1pPr>
          </a:lstStyle>
          <a:p>
            <a:pPr lvl="0"/>
            <a:endParaRPr lang="en-US"/>
          </a:p>
        </p:txBody>
      </p:sp>
      <p:sp>
        <p:nvSpPr>
          <p:cNvPr id="3" name="Date Placeholder 1">
            <a:extLst>
              <a:ext uri="{FF2B5EF4-FFF2-40B4-BE49-F238E27FC236}">
                <a16:creationId xmlns:a16="http://schemas.microsoft.com/office/drawing/2014/main" id="{2293349F-F0C3-0CA4-7332-981775AD4A68}"/>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7411969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Filler 8">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161112-029F-43A9-4CB7-43033ED6891B}"/>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111704-0FBA-233A-AB35-BA75314E784B}"/>
              </a:ext>
            </a:extLst>
          </p:cNvPr>
          <p:cNvSpPr/>
          <p:nvPr userDrawn="1"/>
        </p:nvSpPr>
        <p:spPr>
          <a:xfrm>
            <a:off x="0" y="0"/>
            <a:ext cx="4039437" cy="6858000"/>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58283DD1-E613-905F-2F3C-46D11F9DB58D}"/>
              </a:ext>
            </a:extLst>
          </p:cNvPr>
          <p:cNvSpPr>
            <a:spLocks noGrp="1"/>
          </p:cNvSpPr>
          <p:nvPr>
            <p:ph type="body" sz="quarter" idx="24" hasCustomPrompt="1"/>
          </p:nvPr>
        </p:nvSpPr>
        <p:spPr>
          <a:xfrm>
            <a:off x="221064" y="1999784"/>
            <a:ext cx="3506874" cy="2197078"/>
          </a:xfrm>
        </p:spPr>
        <p:txBody>
          <a:bodyPr anchor="t">
            <a:noAutofit/>
          </a:bodyPr>
          <a:lstStyle>
            <a:lvl1pPr algn="l">
              <a:lnSpc>
                <a:spcPct val="100000"/>
              </a:lnSpc>
              <a:spcBef>
                <a:spcPts val="0"/>
              </a:spcBef>
              <a:defRPr sz="4000" b="0">
                <a:solidFill>
                  <a:srgbClr val="222233"/>
                </a:solidFill>
                <a:latin typeface="+mj-lt"/>
              </a:defRPr>
            </a:lvl1pPr>
          </a:lstStyle>
          <a:p>
            <a:pPr lvl="0"/>
            <a:r>
              <a:rPr lang="en-US"/>
              <a:t>Text Here</a:t>
            </a:r>
          </a:p>
        </p:txBody>
      </p:sp>
      <p:sp>
        <p:nvSpPr>
          <p:cNvPr id="13" name="Text Placeholder 29">
            <a:extLst>
              <a:ext uri="{FF2B5EF4-FFF2-40B4-BE49-F238E27FC236}">
                <a16:creationId xmlns:a16="http://schemas.microsoft.com/office/drawing/2014/main" id="{70BB3B8E-6914-F376-349C-5892032116D2}"/>
              </a:ext>
            </a:extLst>
          </p:cNvPr>
          <p:cNvSpPr>
            <a:spLocks noGrp="1"/>
          </p:cNvSpPr>
          <p:nvPr>
            <p:ph type="body" sz="quarter" idx="14" hasCustomPrompt="1"/>
          </p:nvPr>
        </p:nvSpPr>
        <p:spPr>
          <a:xfrm>
            <a:off x="4488378" y="1539322"/>
            <a:ext cx="7234699" cy="4590172"/>
          </a:xfrm>
        </p:spPr>
        <p:txBody>
          <a:bodyPr anchor="t">
            <a:normAutofit/>
          </a:bodyPr>
          <a:lstStyle>
            <a:lvl1pPr>
              <a:lnSpc>
                <a:spcPct val="100000"/>
              </a:lnSpc>
              <a:spcBef>
                <a:spcPts val="0"/>
              </a:spcBef>
              <a:defRPr sz="2000" b="0">
                <a:solidFill>
                  <a:schemeClr val="bg1"/>
                </a:solidFill>
                <a:latin typeface="+mn-lt"/>
              </a:defRPr>
            </a:lvl1pPr>
          </a:lstStyle>
          <a:p>
            <a:pPr lvl="0"/>
            <a:r>
              <a:rPr lang="en-US"/>
              <a:t>Text Here</a:t>
            </a:r>
          </a:p>
        </p:txBody>
      </p:sp>
      <p:sp>
        <p:nvSpPr>
          <p:cNvPr id="14" name="Text Placeholder 29">
            <a:extLst>
              <a:ext uri="{FF2B5EF4-FFF2-40B4-BE49-F238E27FC236}">
                <a16:creationId xmlns:a16="http://schemas.microsoft.com/office/drawing/2014/main" id="{3F464110-E699-BFC6-E00A-A137178221E9}"/>
              </a:ext>
            </a:extLst>
          </p:cNvPr>
          <p:cNvSpPr>
            <a:spLocks noGrp="1"/>
          </p:cNvSpPr>
          <p:nvPr>
            <p:ph type="body" sz="quarter" idx="25" hasCustomPrompt="1"/>
          </p:nvPr>
        </p:nvSpPr>
        <p:spPr>
          <a:xfrm>
            <a:off x="4488378" y="928594"/>
            <a:ext cx="7234699" cy="482012"/>
          </a:xfrm>
        </p:spPr>
        <p:txBody>
          <a:bodyPr anchor="ctr">
            <a:normAutofit/>
          </a:bodyPr>
          <a:lstStyle>
            <a:lvl1pPr>
              <a:lnSpc>
                <a:spcPct val="100000"/>
              </a:lnSpc>
              <a:spcBef>
                <a:spcPts val="0"/>
              </a:spcBef>
              <a:defRPr sz="2000" b="1">
                <a:solidFill>
                  <a:srgbClr val="6680FF"/>
                </a:solidFill>
                <a:latin typeface="+mn-lt"/>
              </a:defRPr>
            </a:lvl1pPr>
          </a:lstStyle>
          <a:p>
            <a:pPr lvl="0"/>
            <a:r>
              <a:rPr lang="en-US"/>
              <a:t>Text Here</a:t>
            </a:r>
          </a:p>
        </p:txBody>
      </p:sp>
      <p:sp>
        <p:nvSpPr>
          <p:cNvPr id="2" name="Date Placeholder 1">
            <a:extLst>
              <a:ext uri="{FF2B5EF4-FFF2-40B4-BE49-F238E27FC236}">
                <a16:creationId xmlns:a16="http://schemas.microsoft.com/office/drawing/2014/main" id="{508F61F8-3630-7296-B334-6E7D24791ADA}"/>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2747870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Version 3">
    <p:spTree>
      <p:nvGrpSpPr>
        <p:cNvPr id="1" name=""/>
        <p:cNvGrpSpPr/>
        <p:nvPr/>
      </p:nvGrpSpPr>
      <p:grpSpPr>
        <a:xfrm>
          <a:off x="0" y="0"/>
          <a:ext cx="0" cy="0"/>
          <a:chOff x="0" y="0"/>
          <a:chExt cx="0" cy="0"/>
        </a:xfrm>
      </p:grpSpPr>
      <p:pic>
        <p:nvPicPr>
          <p:cNvPr id="7" name="Picture 6" descr="A blurry image of a road&#10;&#10;AI-generated content may be incorrect.">
            <a:extLst>
              <a:ext uri="{FF2B5EF4-FFF2-40B4-BE49-F238E27FC236}">
                <a16:creationId xmlns:a16="http://schemas.microsoft.com/office/drawing/2014/main" id="{CD482BF7-9B1E-2469-9D2B-3F8173A3F5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F23D96EB-A41F-A9FF-A082-79BEC0FE01D7}"/>
              </a:ext>
            </a:extLst>
          </p:cNvPr>
          <p:cNvSpPr>
            <a:spLocks noGrp="1"/>
          </p:cNvSpPr>
          <p:nvPr>
            <p:ph type="ctrTitle" hasCustomPrompt="1"/>
          </p:nvPr>
        </p:nvSpPr>
        <p:spPr>
          <a:xfrm>
            <a:off x="1524000" y="3323461"/>
            <a:ext cx="9144000" cy="696898"/>
          </a:xfrm>
        </p:spPr>
        <p:txBody>
          <a:bodyPr anchor="ctr">
            <a:normAutofit/>
          </a:bodyPr>
          <a:lstStyle>
            <a:lvl1pPr algn="ctr">
              <a:lnSpc>
                <a:spcPct val="100000"/>
              </a:lnSpc>
              <a:spcBef>
                <a:spcPts val="0"/>
              </a:spcBef>
              <a:defRPr sz="4000">
                <a:solidFill>
                  <a:schemeClr val="bg1"/>
                </a:solidFill>
              </a:defRPr>
            </a:lvl1pPr>
          </a:lstStyle>
          <a:p>
            <a:r>
              <a:rPr lang="en-US"/>
              <a:t>Click to Add Headline</a:t>
            </a:r>
          </a:p>
        </p:txBody>
      </p:sp>
      <p:sp>
        <p:nvSpPr>
          <p:cNvPr id="3" name="Subtitle 2">
            <a:extLst>
              <a:ext uri="{FF2B5EF4-FFF2-40B4-BE49-F238E27FC236}">
                <a16:creationId xmlns:a16="http://schemas.microsoft.com/office/drawing/2014/main" id="{054FDBEB-5981-CA9F-2CF7-AC63E830B1F3}"/>
              </a:ext>
            </a:extLst>
          </p:cNvPr>
          <p:cNvSpPr>
            <a:spLocks noGrp="1"/>
          </p:cNvSpPr>
          <p:nvPr>
            <p:ph type="subTitle" idx="1" hasCustomPrompt="1"/>
          </p:nvPr>
        </p:nvSpPr>
        <p:spPr>
          <a:xfrm>
            <a:off x="1524000" y="4105125"/>
            <a:ext cx="9144000" cy="449101"/>
          </a:xfrm>
        </p:spPr>
        <p:txBody>
          <a:bodyPr anchor="ctr">
            <a:normAutofit/>
          </a:bodyPr>
          <a:lstStyle>
            <a:lvl1pPr marL="0" indent="0" algn="ctr">
              <a:lnSpc>
                <a:spcPct val="100000"/>
              </a:lnSpc>
              <a:spcBef>
                <a:spcPts val="0"/>
              </a:spcBef>
              <a:buNone/>
              <a:defRPr sz="2000" b="1" spc="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 Headline</a:t>
            </a:r>
            <a:endParaRPr lang="en-US"/>
          </a:p>
        </p:txBody>
      </p:sp>
      <p:sp>
        <p:nvSpPr>
          <p:cNvPr id="5" name="Footer Placeholder 4">
            <a:extLst>
              <a:ext uri="{FF2B5EF4-FFF2-40B4-BE49-F238E27FC236}">
                <a16:creationId xmlns:a16="http://schemas.microsoft.com/office/drawing/2014/main" id="{58E3123E-0EA5-45AD-C92D-F754BB5E2183}"/>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8" name="Picture 7" descr="A white letter on a black background&#10;&#10;AI-generated content may be incorrect.">
            <a:extLst>
              <a:ext uri="{FF2B5EF4-FFF2-40B4-BE49-F238E27FC236}">
                <a16:creationId xmlns:a16="http://schemas.microsoft.com/office/drawing/2014/main" id="{FE924881-6BF5-6BAD-F638-AD675820EE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96587" y="1783526"/>
            <a:ext cx="6998826" cy="1159180"/>
          </a:xfrm>
          <a:prstGeom prst="rect">
            <a:avLst/>
          </a:prstGeom>
        </p:spPr>
      </p:pic>
      <p:sp>
        <p:nvSpPr>
          <p:cNvPr id="4" name="Date Placeholder 1">
            <a:extLst>
              <a:ext uri="{FF2B5EF4-FFF2-40B4-BE49-F238E27FC236}">
                <a16:creationId xmlns:a16="http://schemas.microsoft.com/office/drawing/2014/main" id="{923EA374-CC48-7783-FF52-F9C22836A374}"/>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6158813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Filler 8">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161112-029F-43A9-4CB7-43033ED6891B}"/>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111704-0FBA-233A-AB35-BA75314E784B}"/>
              </a:ext>
            </a:extLst>
          </p:cNvPr>
          <p:cNvSpPr/>
          <p:nvPr userDrawn="1"/>
        </p:nvSpPr>
        <p:spPr>
          <a:xfrm>
            <a:off x="0" y="0"/>
            <a:ext cx="4039437" cy="6858000"/>
          </a:xfrm>
          <a:prstGeom prst="rect">
            <a:avLst/>
          </a:prstGeom>
          <a:solidFill>
            <a:srgbClr val="EE4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58283DD1-E613-905F-2F3C-46D11F9DB58D}"/>
              </a:ext>
            </a:extLst>
          </p:cNvPr>
          <p:cNvSpPr>
            <a:spLocks noGrp="1"/>
          </p:cNvSpPr>
          <p:nvPr>
            <p:ph type="body" sz="quarter" idx="24" hasCustomPrompt="1"/>
          </p:nvPr>
        </p:nvSpPr>
        <p:spPr>
          <a:xfrm>
            <a:off x="221064" y="1999784"/>
            <a:ext cx="3506874" cy="2197078"/>
          </a:xfrm>
        </p:spPr>
        <p:txBody>
          <a:bodyPr anchor="t">
            <a:noAutofit/>
          </a:bodyPr>
          <a:lstStyle>
            <a:lvl1pPr algn="l">
              <a:lnSpc>
                <a:spcPct val="100000"/>
              </a:lnSpc>
              <a:spcBef>
                <a:spcPts val="0"/>
              </a:spcBef>
              <a:defRPr sz="4000" b="0">
                <a:solidFill>
                  <a:srgbClr val="222233"/>
                </a:solidFill>
                <a:latin typeface="+mj-lt"/>
              </a:defRPr>
            </a:lvl1pPr>
          </a:lstStyle>
          <a:p>
            <a:pPr lvl="0"/>
            <a:r>
              <a:rPr lang="en-US"/>
              <a:t>Text Here</a:t>
            </a:r>
          </a:p>
        </p:txBody>
      </p:sp>
      <p:sp>
        <p:nvSpPr>
          <p:cNvPr id="2" name="Text Placeholder 29">
            <a:extLst>
              <a:ext uri="{FF2B5EF4-FFF2-40B4-BE49-F238E27FC236}">
                <a16:creationId xmlns:a16="http://schemas.microsoft.com/office/drawing/2014/main" id="{5EB3B253-7FE2-B89C-9144-D9670F765F10}"/>
              </a:ext>
            </a:extLst>
          </p:cNvPr>
          <p:cNvSpPr>
            <a:spLocks noGrp="1"/>
          </p:cNvSpPr>
          <p:nvPr>
            <p:ph type="body" sz="quarter" idx="14" hasCustomPrompt="1"/>
          </p:nvPr>
        </p:nvSpPr>
        <p:spPr>
          <a:xfrm>
            <a:off x="4488378" y="1539322"/>
            <a:ext cx="7234699" cy="4590172"/>
          </a:xfrm>
        </p:spPr>
        <p:txBody>
          <a:bodyPr anchor="t">
            <a:normAutofit/>
          </a:bodyPr>
          <a:lstStyle>
            <a:lvl1pPr>
              <a:lnSpc>
                <a:spcPct val="100000"/>
              </a:lnSpc>
              <a:spcBef>
                <a:spcPts val="0"/>
              </a:spcBef>
              <a:defRPr sz="2000" b="0">
                <a:solidFill>
                  <a:schemeClr val="bg1"/>
                </a:solidFill>
                <a:latin typeface="+mn-lt"/>
              </a:defRPr>
            </a:lvl1pPr>
          </a:lstStyle>
          <a:p>
            <a:pPr lvl="0"/>
            <a:r>
              <a:rPr lang="en-US"/>
              <a:t>Text Here</a:t>
            </a:r>
          </a:p>
        </p:txBody>
      </p:sp>
      <p:sp>
        <p:nvSpPr>
          <p:cNvPr id="11" name="Text Placeholder 29">
            <a:extLst>
              <a:ext uri="{FF2B5EF4-FFF2-40B4-BE49-F238E27FC236}">
                <a16:creationId xmlns:a16="http://schemas.microsoft.com/office/drawing/2014/main" id="{805E5689-C2D5-1580-C245-4016D937203A}"/>
              </a:ext>
            </a:extLst>
          </p:cNvPr>
          <p:cNvSpPr>
            <a:spLocks noGrp="1"/>
          </p:cNvSpPr>
          <p:nvPr>
            <p:ph type="body" sz="quarter" idx="25" hasCustomPrompt="1"/>
          </p:nvPr>
        </p:nvSpPr>
        <p:spPr>
          <a:xfrm>
            <a:off x="4488378" y="928594"/>
            <a:ext cx="7234699" cy="482012"/>
          </a:xfrm>
        </p:spPr>
        <p:txBody>
          <a:bodyPr anchor="ctr">
            <a:normAutofit/>
          </a:bodyPr>
          <a:lstStyle>
            <a:lvl1pPr>
              <a:lnSpc>
                <a:spcPct val="100000"/>
              </a:lnSpc>
              <a:spcBef>
                <a:spcPts val="0"/>
              </a:spcBef>
              <a:defRPr sz="2000" b="1">
                <a:solidFill>
                  <a:srgbClr val="EE45AC"/>
                </a:solidFill>
                <a:latin typeface="+mn-lt"/>
              </a:defRPr>
            </a:lvl1pPr>
          </a:lstStyle>
          <a:p>
            <a:pPr lvl="0"/>
            <a:r>
              <a:rPr lang="en-US"/>
              <a:t>Text Here</a:t>
            </a:r>
          </a:p>
        </p:txBody>
      </p:sp>
      <p:sp>
        <p:nvSpPr>
          <p:cNvPr id="3" name="Date Placeholder 1">
            <a:extLst>
              <a:ext uri="{FF2B5EF4-FFF2-40B4-BE49-F238E27FC236}">
                <a16:creationId xmlns:a16="http://schemas.microsoft.com/office/drawing/2014/main" id="{0851529D-7359-5D43-CE20-383F68D11CE8}"/>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3309543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_Filler 8">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161112-029F-43A9-4CB7-43033ED6891B}"/>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111704-0FBA-233A-AB35-BA75314E784B}"/>
              </a:ext>
            </a:extLst>
          </p:cNvPr>
          <p:cNvSpPr/>
          <p:nvPr userDrawn="1"/>
        </p:nvSpPr>
        <p:spPr>
          <a:xfrm>
            <a:off x="0" y="0"/>
            <a:ext cx="4039437" cy="6858000"/>
          </a:xfrm>
          <a:prstGeom prst="rect">
            <a:avLst/>
          </a:prstGeom>
          <a:solidFill>
            <a:srgbClr val="57BA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58283DD1-E613-905F-2F3C-46D11F9DB58D}"/>
              </a:ext>
            </a:extLst>
          </p:cNvPr>
          <p:cNvSpPr>
            <a:spLocks noGrp="1"/>
          </p:cNvSpPr>
          <p:nvPr>
            <p:ph type="body" sz="quarter" idx="24" hasCustomPrompt="1"/>
          </p:nvPr>
        </p:nvSpPr>
        <p:spPr>
          <a:xfrm>
            <a:off x="221064" y="1999784"/>
            <a:ext cx="3506874" cy="2197078"/>
          </a:xfrm>
        </p:spPr>
        <p:txBody>
          <a:bodyPr anchor="t">
            <a:noAutofit/>
          </a:bodyPr>
          <a:lstStyle>
            <a:lvl1pPr algn="l">
              <a:lnSpc>
                <a:spcPct val="100000"/>
              </a:lnSpc>
              <a:spcBef>
                <a:spcPts val="0"/>
              </a:spcBef>
              <a:defRPr sz="4000" b="0">
                <a:solidFill>
                  <a:srgbClr val="222233"/>
                </a:solidFill>
                <a:latin typeface="+mj-lt"/>
              </a:defRPr>
            </a:lvl1pPr>
          </a:lstStyle>
          <a:p>
            <a:pPr lvl="0"/>
            <a:r>
              <a:rPr lang="en-US"/>
              <a:t>Text Here</a:t>
            </a:r>
          </a:p>
        </p:txBody>
      </p:sp>
      <p:sp>
        <p:nvSpPr>
          <p:cNvPr id="2" name="Text Placeholder 29">
            <a:extLst>
              <a:ext uri="{FF2B5EF4-FFF2-40B4-BE49-F238E27FC236}">
                <a16:creationId xmlns:a16="http://schemas.microsoft.com/office/drawing/2014/main" id="{60DB191E-6075-9360-BD04-5B4ABFE3400D}"/>
              </a:ext>
            </a:extLst>
          </p:cNvPr>
          <p:cNvSpPr>
            <a:spLocks noGrp="1"/>
          </p:cNvSpPr>
          <p:nvPr>
            <p:ph type="body" sz="quarter" idx="14" hasCustomPrompt="1"/>
          </p:nvPr>
        </p:nvSpPr>
        <p:spPr>
          <a:xfrm>
            <a:off x="4488378" y="1539322"/>
            <a:ext cx="7234699" cy="4590172"/>
          </a:xfrm>
        </p:spPr>
        <p:txBody>
          <a:bodyPr anchor="t">
            <a:normAutofit/>
          </a:bodyPr>
          <a:lstStyle>
            <a:lvl1pPr>
              <a:lnSpc>
                <a:spcPct val="100000"/>
              </a:lnSpc>
              <a:spcBef>
                <a:spcPts val="0"/>
              </a:spcBef>
              <a:defRPr sz="2000" b="0">
                <a:solidFill>
                  <a:schemeClr val="bg1"/>
                </a:solidFill>
                <a:latin typeface="+mn-lt"/>
              </a:defRPr>
            </a:lvl1pPr>
          </a:lstStyle>
          <a:p>
            <a:pPr lvl="0"/>
            <a:r>
              <a:rPr lang="en-US"/>
              <a:t>Text Here</a:t>
            </a:r>
          </a:p>
        </p:txBody>
      </p:sp>
      <p:sp>
        <p:nvSpPr>
          <p:cNvPr id="11" name="Text Placeholder 29">
            <a:extLst>
              <a:ext uri="{FF2B5EF4-FFF2-40B4-BE49-F238E27FC236}">
                <a16:creationId xmlns:a16="http://schemas.microsoft.com/office/drawing/2014/main" id="{4611A00F-3968-F257-B2C4-D9CF64989300}"/>
              </a:ext>
            </a:extLst>
          </p:cNvPr>
          <p:cNvSpPr>
            <a:spLocks noGrp="1"/>
          </p:cNvSpPr>
          <p:nvPr>
            <p:ph type="body" sz="quarter" idx="25" hasCustomPrompt="1"/>
          </p:nvPr>
        </p:nvSpPr>
        <p:spPr>
          <a:xfrm>
            <a:off x="4488378" y="928594"/>
            <a:ext cx="7234699" cy="482012"/>
          </a:xfrm>
        </p:spPr>
        <p:txBody>
          <a:bodyPr anchor="ctr">
            <a:normAutofit/>
          </a:bodyPr>
          <a:lstStyle>
            <a:lvl1pPr>
              <a:lnSpc>
                <a:spcPct val="100000"/>
              </a:lnSpc>
              <a:spcBef>
                <a:spcPts val="0"/>
              </a:spcBef>
              <a:defRPr sz="2000" b="1">
                <a:solidFill>
                  <a:srgbClr val="57BAE5"/>
                </a:solidFill>
                <a:latin typeface="+mn-lt"/>
              </a:defRPr>
            </a:lvl1pPr>
          </a:lstStyle>
          <a:p>
            <a:pPr lvl="0"/>
            <a:r>
              <a:rPr lang="en-US"/>
              <a:t>Text Here</a:t>
            </a:r>
          </a:p>
        </p:txBody>
      </p:sp>
      <p:sp>
        <p:nvSpPr>
          <p:cNvPr id="3" name="Date Placeholder 1">
            <a:extLst>
              <a:ext uri="{FF2B5EF4-FFF2-40B4-BE49-F238E27FC236}">
                <a16:creationId xmlns:a16="http://schemas.microsoft.com/office/drawing/2014/main" id="{9406EEB3-CE7C-B7A3-A28C-4B5A8369E40D}"/>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5618580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_Filler 8">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161112-029F-43A9-4CB7-43033ED6891B}"/>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111704-0FBA-233A-AB35-BA75314E784B}"/>
              </a:ext>
            </a:extLst>
          </p:cNvPr>
          <p:cNvSpPr/>
          <p:nvPr userDrawn="1"/>
        </p:nvSpPr>
        <p:spPr>
          <a:xfrm>
            <a:off x="0" y="0"/>
            <a:ext cx="4039437" cy="6858000"/>
          </a:xfrm>
          <a:prstGeom prst="rect">
            <a:avLst/>
          </a:prstGeom>
          <a:solidFill>
            <a:srgbClr val="5847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58283DD1-E613-905F-2F3C-46D11F9DB58D}"/>
              </a:ext>
            </a:extLst>
          </p:cNvPr>
          <p:cNvSpPr>
            <a:spLocks noGrp="1"/>
          </p:cNvSpPr>
          <p:nvPr>
            <p:ph type="body" sz="quarter" idx="24" hasCustomPrompt="1"/>
          </p:nvPr>
        </p:nvSpPr>
        <p:spPr>
          <a:xfrm>
            <a:off x="221064" y="1999784"/>
            <a:ext cx="3506874" cy="2197078"/>
          </a:xfrm>
        </p:spPr>
        <p:txBody>
          <a:bodyPr anchor="t">
            <a:noAutofit/>
          </a:bodyPr>
          <a:lstStyle>
            <a:lvl1pPr algn="l">
              <a:lnSpc>
                <a:spcPct val="100000"/>
              </a:lnSpc>
              <a:spcBef>
                <a:spcPts val="0"/>
              </a:spcBef>
              <a:defRPr sz="4000" b="0">
                <a:solidFill>
                  <a:schemeClr val="bg2"/>
                </a:solidFill>
                <a:latin typeface="+mj-lt"/>
              </a:defRPr>
            </a:lvl1pPr>
          </a:lstStyle>
          <a:p>
            <a:pPr lvl="0"/>
            <a:r>
              <a:rPr lang="en-US"/>
              <a:t>Text Here</a:t>
            </a:r>
          </a:p>
        </p:txBody>
      </p:sp>
      <p:sp>
        <p:nvSpPr>
          <p:cNvPr id="2" name="Text Placeholder 29">
            <a:extLst>
              <a:ext uri="{FF2B5EF4-FFF2-40B4-BE49-F238E27FC236}">
                <a16:creationId xmlns:a16="http://schemas.microsoft.com/office/drawing/2014/main" id="{3B623AF3-99BC-9046-8206-E0C5CC0E4A47}"/>
              </a:ext>
            </a:extLst>
          </p:cNvPr>
          <p:cNvSpPr>
            <a:spLocks noGrp="1"/>
          </p:cNvSpPr>
          <p:nvPr>
            <p:ph type="body" sz="quarter" idx="14" hasCustomPrompt="1"/>
          </p:nvPr>
        </p:nvSpPr>
        <p:spPr>
          <a:xfrm>
            <a:off x="4488378" y="1539322"/>
            <a:ext cx="7234699" cy="4590172"/>
          </a:xfrm>
        </p:spPr>
        <p:txBody>
          <a:bodyPr anchor="t">
            <a:normAutofit/>
          </a:bodyPr>
          <a:lstStyle>
            <a:lvl1pPr>
              <a:lnSpc>
                <a:spcPct val="100000"/>
              </a:lnSpc>
              <a:spcBef>
                <a:spcPts val="0"/>
              </a:spcBef>
              <a:defRPr sz="2000" b="0">
                <a:solidFill>
                  <a:schemeClr val="bg1"/>
                </a:solidFill>
                <a:latin typeface="+mn-lt"/>
              </a:defRPr>
            </a:lvl1pPr>
          </a:lstStyle>
          <a:p>
            <a:pPr lvl="0"/>
            <a:r>
              <a:rPr lang="en-US"/>
              <a:t>Text Here</a:t>
            </a:r>
          </a:p>
        </p:txBody>
      </p:sp>
      <p:sp>
        <p:nvSpPr>
          <p:cNvPr id="11" name="Text Placeholder 29">
            <a:extLst>
              <a:ext uri="{FF2B5EF4-FFF2-40B4-BE49-F238E27FC236}">
                <a16:creationId xmlns:a16="http://schemas.microsoft.com/office/drawing/2014/main" id="{62FFF80B-E2AF-5031-1C32-6EC50A401B47}"/>
              </a:ext>
            </a:extLst>
          </p:cNvPr>
          <p:cNvSpPr>
            <a:spLocks noGrp="1"/>
          </p:cNvSpPr>
          <p:nvPr>
            <p:ph type="body" sz="quarter" idx="25" hasCustomPrompt="1"/>
          </p:nvPr>
        </p:nvSpPr>
        <p:spPr>
          <a:xfrm>
            <a:off x="4488378" y="928594"/>
            <a:ext cx="7234699" cy="482012"/>
          </a:xfrm>
        </p:spPr>
        <p:txBody>
          <a:bodyPr anchor="ctr">
            <a:normAutofit/>
          </a:bodyPr>
          <a:lstStyle>
            <a:lvl1pPr>
              <a:lnSpc>
                <a:spcPct val="100000"/>
              </a:lnSpc>
              <a:spcBef>
                <a:spcPts val="0"/>
              </a:spcBef>
              <a:defRPr sz="2000" b="1">
                <a:solidFill>
                  <a:schemeClr val="bg2"/>
                </a:solidFill>
                <a:latin typeface="+mn-lt"/>
              </a:defRPr>
            </a:lvl1pPr>
          </a:lstStyle>
          <a:p>
            <a:pPr lvl="0"/>
            <a:r>
              <a:rPr lang="en-US"/>
              <a:t>Text Here</a:t>
            </a:r>
          </a:p>
        </p:txBody>
      </p:sp>
      <p:sp>
        <p:nvSpPr>
          <p:cNvPr id="3" name="Date Placeholder 1">
            <a:extLst>
              <a:ext uri="{FF2B5EF4-FFF2-40B4-BE49-F238E27FC236}">
                <a16:creationId xmlns:a16="http://schemas.microsoft.com/office/drawing/2014/main" id="{7F789F4F-E058-4967-09DB-E93F7A4DC591}"/>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5840879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_Filler 8">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111704-0FBA-233A-AB35-BA75314E784B}"/>
              </a:ext>
            </a:extLst>
          </p:cNvPr>
          <p:cNvSpPr/>
          <p:nvPr userDrawn="1"/>
        </p:nvSpPr>
        <p:spPr>
          <a:xfrm>
            <a:off x="0" y="0"/>
            <a:ext cx="4039437" cy="6858000"/>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58283DD1-E613-905F-2F3C-46D11F9DB58D}"/>
              </a:ext>
            </a:extLst>
          </p:cNvPr>
          <p:cNvSpPr>
            <a:spLocks noGrp="1"/>
          </p:cNvSpPr>
          <p:nvPr>
            <p:ph type="body" sz="quarter" idx="24" hasCustomPrompt="1"/>
          </p:nvPr>
        </p:nvSpPr>
        <p:spPr>
          <a:xfrm>
            <a:off x="221064" y="1999784"/>
            <a:ext cx="3506874" cy="2197078"/>
          </a:xfrm>
        </p:spPr>
        <p:txBody>
          <a:bodyPr anchor="t">
            <a:noAutofit/>
          </a:bodyPr>
          <a:lstStyle>
            <a:lvl1pPr algn="l">
              <a:lnSpc>
                <a:spcPct val="100000"/>
              </a:lnSpc>
              <a:spcBef>
                <a:spcPts val="0"/>
              </a:spcBef>
              <a:defRPr sz="4000" b="0">
                <a:solidFill>
                  <a:srgbClr val="222233"/>
                </a:solidFill>
                <a:latin typeface="+mj-lt"/>
              </a:defRPr>
            </a:lvl1pPr>
          </a:lstStyle>
          <a:p>
            <a:pPr lvl="0"/>
            <a:r>
              <a:rPr lang="en-US"/>
              <a:t>Text Here</a:t>
            </a:r>
          </a:p>
        </p:txBody>
      </p:sp>
      <p:sp>
        <p:nvSpPr>
          <p:cNvPr id="13" name="Text Placeholder 29">
            <a:extLst>
              <a:ext uri="{FF2B5EF4-FFF2-40B4-BE49-F238E27FC236}">
                <a16:creationId xmlns:a16="http://schemas.microsoft.com/office/drawing/2014/main" id="{70BB3B8E-6914-F376-349C-5892032116D2}"/>
              </a:ext>
            </a:extLst>
          </p:cNvPr>
          <p:cNvSpPr>
            <a:spLocks noGrp="1"/>
          </p:cNvSpPr>
          <p:nvPr>
            <p:ph type="body" sz="quarter" idx="14" hasCustomPrompt="1"/>
          </p:nvPr>
        </p:nvSpPr>
        <p:spPr>
          <a:xfrm>
            <a:off x="4488378" y="1539322"/>
            <a:ext cx="7234699" cy="4590172"/>
          </a:xfrm>
        </p:spPr>
        <p:txBody>
          <a:bodyPr anchor="t">
            <a:normAutofit/>
          </a:bodyPr>
          <a:lstStyle>
            <a:lvl1pPr>
              <a:lnSpc>
                <a:spcPct val="100000"/>
              </a:lnSpc>
              <a:spcBef>
                <a:spcPts val="0"/>
              </a:spcBef>
              <a:defRPr sz="2000" b="0">
                <a:solidFill>
                  <a:schemeClr val="tx1">
                    <a:lumMod val="85000"/>
                    <a:lumOff val="15000"/>
                  </a:schemeClr>
                </a:solidFill>
                <a:latin typeface="+mn-lt"/>
              </a:defRPr>
            </a:lvl1pPr>
          </a:lstStyle>
          <a:p>
            <a:pPr lvl="0"/>
            <a:r>
              <a:rPr lang="en-US"/>
              <a:t>Text Here</a:t>
            </a:r>
          </a:p>
        </p:txBody>
      </p:sp>
      <p:sp>
        <p:nvSpPr>
          <p:cNvPr id="14" name="Text Placeholder 29">
            <a:extLst>
              <a:ext uri="{FF2B5EF4-FFF2-40B4-BE49-F238E27FC236}">
                <a16:creationId xmlns:a16="http://schemas.microsoft.com/office/drawing/2014/main" id="{3F464110-E699-BFC6-E00A-A137178221E9}"/>
              </a:ext>
            </a:extLst>
          </p:cNvPr>
          <p:cNvSpPr>
            <a:spLocks noGrp="1"/>
          </p:cNvSpPr>
          <p:nvPr>
            <p:ph type="body" sz="quarter" idx="25" hasCustomPrompt="1"/>
          </p:nvPr>
        </p:nvSpPr>
        <p:spPr>
          <a:xfrm>
            <a:off x="4488378" y="928594"/>
            <a:ext cx="7234699" cy="482012"/>
          </a:xfrm>
        </p:spPr>
        <p:txBody>
          <a:bodyPr anchor="ctr">
            <a:normAutofit/>
          </a:bodyPr>
          <a:lstStyle>
            <a:lvl1pPr>
              <a:lnSpc>
                <a:spcPct val="100000"/>
              </a:lnSpc>
              <a:spcBef>
                <a:spcPts val="0"/>
              </a:spcBef>
              <a:defRPr sz="2000" b="1">
                <a:solidFill>
                  <a:srgbClr val="6680FF"/>
                </a:solidFill>
                <a:latin typeface="+mn-lt"/>
              </a:defRPr>
            </a:lvl1pPr>
          </a:lstStyle>
          <a:p>
            <a:pPr lvl="0"/>
            <a:r>
              <a:rPr lang="en-US"/>
              <a:t>Text Here</a:t>
            </a:r>
          </a:p>
        </p:txBody>
      </p:sp>
      <p:sp>
        <p:nvSpPr>
          <p:cNvPr id="2" name="Date Placeholder 1">
            <a:extLst>
              <a:ext uri="{FF2B5EF4-FFF2-40B4-BE49-F238E27FC236}">
                <a16:creationId xmlns:a16="http://schemas.microsoft.com/office/drawing/2014/main" id="{ED7A1F00-E5B6-4A88-CAC5-2BC27BA4AA14}"/>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212232"/>
                </a:solidFill>
                <a:latin typeface="+mn-lt"/>
              </a:defRPr>
            </a:lvl1pPr>
          </a:lstStyle>
          <a:p>
            <a:r>
              <a:rPr lang="en-GB"/>
              <a:t>© Xoserve </a:t>
            </a:r>
            <a:r>
              <a:rPr lang="en-US"/>
              <a:t>June 2025</a:t>
            </a:r>
          </a:p>
        </p:txBody>
      </p:sp>
    </p:spTree>
    <p:extLst>
      <p:ext uri="{BB962C8B-B14F-4D97-AF65-F5344CB8AC3E}">
        <p14:creationId xmlns:p14="http://schemas.microsoft.com/office/powerpoint/2010/main" val="6763116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Filler 8">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111704-0FBA-233A-AB35-BA75314E784B}"/>
              </a:ext>
            </a:extLst>
          </p:cNvPr>
          <p:cNvSpPr/>
          <p:nvPr userDrawn="1"/>
        </p:nvSpPr>
        <p:spPr>
          <a:xfrm>
            <a:off x="0" y="0"/>
            <a:ext cx="4039437" cy="6858000"/>
          </a:xfrm>
          <a:prstGeom prst="rect">
            <a:avLst/>
          </a:prstGeom>
          <a:solidFill>
            <a:srgbClr val="EE4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58283DD1-E613-905F-2F3C-46D11F9DB58D}"/>
              </a:ext>
            </a:extLst>
          </p:cNvPr>
          <p:cNvSpPr>
            <a:spLocks noGrp="1"/>
          </p:cNvSpPr>
          <p:nvPr>
            <p:ph type="body" sz="quarter" idx="24" hasCustomPrompt="1"/>
          </p:nvPr>
        </p:nvSpPr>
        <p:spPr>
          <a:xfrm>
            <a:off x="221064" y="1999784"/>
            <a:ext cx="3506874" cy="2197078"/>
          </a:xfrm>
        </p:spPr>
        <p:txBody>
          <a:bodyPr anchor="t">
            <a:noAutofit/>
          </a:bodyPr>
          <a:lstStyle>
            <a:lvl1pPr algn="l">
              <a:lnSpc>
                <a:spcPct val="100000"/>
              </a:lnSpc>
              <a:spcBef>
                <a:spcPts val="0"/>
              </a:spcBef>
              <a:defRPr sz="4000" b="0">
                <a:solidFill>
                  <a:schemeClr val="tx2"/>
                </a:solidFill>
                <a:latin typeface="+mj-lt"/>
              </a:defRPr>
            </a:lvl1pPr>
          </a:lstStyle>
          <a:p>
            <a:pPr lvl="0"/>
            <a:r>
              <a:rPr lang="en-US"/>
              <a:t>Text Here</a:t>
            </a:r>
          </a:p>
        </p:txBody>
      </p:sp>
      <p:sp>
        <p:nvSpPr>
          <p:cNvPr id="2" name="Text Placeholder 29">
            <a:extLst>
              <a:ext uri="{FF2B5EF4-FFF2-40B4-BE49-F238E27FC236}">
                <a16:creationId xmlns:a16="http://schemas.microsoft.com/office/drawing/2014/main" id="{5EB3B253-7FE2-B89C-9144-D9670F765F10}"/>
              </a:ext>
            </a:extLst>
          </p:cNvPr>
          <p:cNvSpPr>
            <a:spLocks noGrp="1"/>
          </p:cNvSpPr>
          <p:nvPr>
            <p:ph type="body" sz="quarter" idx="14" hasCustomPrompt="1"/>
          </p:nvPr>
        </p:nvSpPr>
        <p:spPr>
          <a:xfrm>
            <a:off x="4488378" y="1539322"/>
            <a:ext cx="7234699" cy="4590172"/>
          </a:xfrm>
        </p:spPr>
        <p:txBody>
          <a:bodyPr anchor="t">
            <a:normAutofit/>
          </a:bodyPr>
          <a:lstStyle>
            <a:lvl1pPr>
              <a:lnSpc>
                <a:spcPct val="100000"/>
              </a:lnSpc>
              <a:spcBef>
                <a:spcPts val="0"/>
              </a:spcBef>
              <a:defRPr sz="2000" b="0">
                <a:solidFill>
                  <a:schemeClr val="tx1">
                    <a:lumMod val="85000"/>
                    <a:lumOff val="15000"/>
                  </a:schemeClr>
                </a:solidFill>
                <a:latin typeface="+mn-lt"/>
              </a:defRPr>
            </a:lvl1pPr>
          </a:lstStyle>
          <a:p>
            <a:pPr lvl="0"/>
            <a:r>
              <a:rPr lang="en-US"/>
              <a:t>Text Here</a:t>
            </a:r>
          </a:p>
        </p:txBody>
      </p:sp>
      <p:sp>
        <p:nvSpPr>
          <p:cNvPr id="11" name="Text Placeholder 29">
            <a:extLst>
              <a:ext uri="{FF2B5EF4-FFF2-40B4-BE49-F238E27FC236}">
                <a16:creationId xmlns:a16="http://schemas.microsoft.com/office/drawing/2014/main" id="{805E5689-C2D5-1580-C245-4016D937203A}"/>
              </a:ext>
            </a:extLst>
          </p:cNvPr>
          <p:cNvSpPr>
            <a:spLocks noGrp="1"/>
          </p:cNvSpPr>
          <p:nvPr>
            <p:ph type="body" sz="quarter" idx="25" hasCustomPrompt="1"/>
          </p:nvPr>
        </p:nvSpPr>
        <p:spPr>
          <a:xfrm>
            <a:off x="4488378" y="928594"/>
            <a:ext cx="7234699" cy="482012"/>
          </a:xfrm>
        </p:spPr>
        <p:txBody>
          <a:bodyPr anchor="ctr">
            <a:normAutofit/>
          </a:bodyPr>
          <a:lstStyle>
            <a:lvl1pPr>
              <a:lnSpc>
                <a:spcPct val="100000"/>
              </a:lnSpc>
              <a:spcBef>
                <a:spcPts val="0"/>
              </a:spcBef>
              <a:defRPr sz="2000" b="1">
                <a:solidFill>
                  <a:srgbClr val="EE45AC"/>
                </a:solidFill>
                <a:latin typeface="+mn-lt"/>
              </a:defRPr>
            </a:lvl1pPr>
          </a:lstStyle>
          <a:p>
            <a:pPr lvl="0"/>
            <a:r>
              <a:rPr lang="en-US"/>
              <a:t>Text Here</a:t>
            </a:r>
          </a:p>
        </p:txBody>
      </p:sp>
      <p:sp>
        <p:nvSpPr>
          <p:cNvPr id="3" name="Date Placeholder 1">
            <a:extLst>
              <a:ext uri="{FF2B5EF4-FFF2-40B4-BE49-F238E27FC236}">
                <a16:creationId xmlns:a16="http://schemas.microsoft.com/office/drawing/2014/main" id="{4692D95B-B8D9-91FE-3055-B13241F043FC}"/>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212232"/>
                </a:solidFill>
                <a:latin typeface="+mn-lt"/>
              </a:defRPr>
            </a:lvl1pPr>
          </a:lstStyle>
          <a:p>
            <a:r>
              <a:rPr lang="en-GB"/>
              <a:t>© Xoserve </a:t>
            </a:r>
            <a:r>
              <a:rPr lang="en-US"/>
              <a:t>June 2025</a:t>
            </a:r>
          </a:p>
        </p:txBody>
      </p:sp>
    </p:spTree>
    <p:extLst>
      <p:ext uri="{BB962C8B-B14F-4D97-AF65-F5344CB8AC3E}">
        <p14:creationId xmlns:p14="http://schemas.microsoft.com/office/powerpoint/2010/main" val="34134531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5_Filler 8">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111704-0FBA-233A-AB35-BA75314E784B}"/>
              </a:ext>
            </a:extLst>
          </p:cNvPr>
          <p:cNvSpPr/>
          <p:nvPr userDrawn="1"/>
        </p:nvSpPr>
        <p:spPr>
          <a:xfrm>
            <a:off x="0" y="0"/>
            <a:ext cx="4039437" cy="6858000"/>
          </a:xfrm>
          <a:prstGeom prst="rect">
            <a:avLst/>
          </a:prstGeom>
          <a:solidFill>
            <a:srgbClr val="57BA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58283DD1-E613-905F-2F3C-46D11F9DB58D}"/>
              </a:ext>
            </a:extLst>
          </p:cNvPr>
          <p:cNvSpPr>
            <a:spLocks noGrp="1"/>
          </p:cNvSpPr>
          <p:nvPr>
            <p:ph type="body" sz="quarter" idx="24" hasCustomPrompt="1"/>
          </p:nvPr>
        </p:nvSpPr>
        <p:spPr>
          <a:xfrm>
            <a:off x="221064" y="1999784"/>
            <a:ext cx="3506874" cy="2197078"/>
          </a:xfrm>
        </p:spPr>
        <p:txBody>
          <a:bodyPr anchor="t">
            <a:noAutofit/>
          </a:bodyPr>
          <a:lstStyle>
            <a:lvl1pPr algn="l">
              <a:lnSpc>
                <a:spcPct val="100000"/>
              </a:lnSpc>
              <a:spcBef>
                <a:spcPts val="0"/>
              </a:spcBef>
              <a:defRPr sz="4000" b="0">
                <a:solidFill>
                  <a:srgbClr val="222233"/>
                </a:solidFill>
                <a:latin typeface="+mj-lt"/>
              </a:defRPr>
            </a:lvl1pPr>
          </a:lstStyle>
          <a:p>
            <a:pPr lvl="0"/>
            <a:r>
              <a:rPr lang="en-US"/>
              <a:t>Text Here</a:t>
            </a:r>
          </a:p>
        </p:txBody>
      </p:sp>
      <p:sp>
        <p:nvSpPr>
          <p:cNvPr id="2" name="Text Placeholder 29">
            <a:extLst>
              <a:ext uri="{FF2B5EF4-FFF2-40B4-BE49-F238E27FC236}">
                <a16:creationId xmlns:a16="http://schemas.microsoft.com/office/drawing/2014/main" id="{60DB191E-6075-9360-BD04-5B4ABFE3400D}"/>
              </a:ext>
            </a:extLst>
          </p:cNvPr>
          <p:cNvSpPr>
            <a:spLocks noGrp="1"/>
          </p:cNvSpPr>
          <p:nvPr>
            <p:ph type="body" sz="quarter" idx="14" hasCustomPrompt="1"/>
          </p:nvPr>
        </p:nvSpPr>
        <p:spPr>
          <a:xfrm>
            <a:off x="4488378" y="1539322"/>
            <a:ext cx="7234699" cy="4590172"/>
          </a:xfrm>
        </p:spPr>
        <p:txBody>
          <a:bodyPr anchor="t">
            <a:normAutofit/>
          </a:bodyPr>
          <a:lstStyle>
            <a:lvl1pPr>
              <a:lnSpc>
                <a:spcPct val="100000"/>
              </a:lnSpc>
              <a:spcBef>
                <a:spcPts val="0"/>
              </a:spcBef>
              <a:defRPr sz="2000" b="0">
                <a:solidFill>
                  <a:schemeClr val="tx1">
                    <a:lumMod val="85000"/>
                    <a:lumOff val="15000"/>
                  </a:schemeClr>
                </a:solidFill>
                <a:latin typeface="+mn-lt"/>
              </a:defRPr>
            </a:lvl1pPr>
          </a:lstStyle>
          <a:p>
            <a:pPr lvl="0"/>
            <a:r>
              <a:rPr lang="en-US"/>
              <a:t>Text Here</a:t>
            </a:r>
          </a:p>
        </p:txBody>
      </p:sp>
      <p:sp>
        <p:nvSpPr>
          <p:cNvPr id="11" name="Text Placeholder 29">
            <a:extLst>
              <a:ext uri="{FF2B5EF4-FFF2-40B4-BE49-F238E27FC236}">
                <a16:creationId xmlns:a16="http://schemas.microsoft.com/office/drawing/2014/main" id="{4611A00F-3968-F257-B2C4-D9CF64989300}"/>
              </a:ext>
            </a:extLst>
          </p:cNvPr>
          <p:cNvSpPr>
            <a:spLocks noGrp="1"/>
          </p:cNvSpPr>
          <p:nvPr>
            <p:ph type="body" sz="quarter" idx="25" hasCustomPrompt="1"/>
          </p:nvPr>
        </p:nvSpPr>
        <p:spPr>
          <a:xfrm>
            <a:off x="4488378" y="928594"/>
            <a:ext cx="7234699" cy="482012"/>
          </a:xfrm>
        </p:spPr>
        <p:txBody>
          <a:bodyPr anchor="ctr">
            <a:normAutofit/>
          </a:bodyPr>
          <a:lstStyle>
            <a:lvl1pPr>
              <a:lnSpc>
                <a:spcPct val="100000"/>
              </a:lnSpc>
              <a:spcBef>
                <a:spcPts val="0"/>
              </a:spcBef>
              <a:defRPr sz="2000" b="1">
                <a:solidFill>
                  <a:srgbClr val="57BAE5"/>
                </a:solidFill>
                <a:latin typeface="+mn-lt"/>
              </a:defRPr>
            </a:lvl1pPr>
          </a:lstStyle>
          <a:p>
            <a:pPr lvl="0"/>
            <a:r>
              <a:rPr lang="en-US"/>
              <a:t>Text Here</a:t>
            </a:r>
          </a:p>
        </p:txBody>
      </p:sp>
      <p:sp>
        <p:nvSpPr>
          <p:cNvPr id="3" name="Date Placeholder 1">
            <a:extLst>
              <a:ext uri="{FF2B5EF4-FFF2-40B4-BE49-F238E27FC236}">
                <a16:creationId xmlns:a16="http://schemas.microsoft.com/office/drawing/2014/main" id="{D9756EDC-08F9-D451-E568-C6D1D53EDEAE}"/>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212232"/>
                </a:solidFill>
                <a:latin typeface="+mn-lt"/>
              </a:defRPr>
            </a:lvl1pPr>
          </a:lstStyle>
          <a:p>
            <a:r>
              <a:rPr lang="en-GB"/>
              <a:t>© Xoserve </a:t>
            </a:r>
            <a:r>
              <a:rPr lang="en-US"/>
              <a:t>June 2025</a:t>
            </a:r>
          </a:p>
        </p:txBody>
      </p:sp>
    </p:spTree>
    <p:extLst>
      <p:ext uri="{BB962C8B-B14F-4D97-AF65-F5344CB8AC3E}">
        <p14:creationId xmlns:p14="http://schemas.microsoft.com/office/powerpoint/2010/main" val="20235617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6_Filler 8">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111704-0FBA-233A-AB35-BA75314E784B}"/>
              </a:ext>
            </a:extLst>
          </p:cNvPr>
          <p:cNvSpPr/>
          <p:nvPr userDrawn="1"/>
        </p:nvSpPr>
        <p:spPr>
          <a:xfrm>
            <a:off x="0" y="0"/>
            <a:ext cx="4039437" cy="6858000"/>
          </a:xfrm>
          <a:prstGeom prst="rect">
            <a:avLst/>
          </a:prstGeom>
          <a:solidFill>
            <a:srgbClr val="5847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58283DD1-E613-905F-2F3C-46D11F9DB58D}"/>
              </a:ext>
            </a:extLst>
          </p:cNvPr>
          <p:cNvSpPr>
            <a:spLocks noGrp="1"/>
          </p:cNvSpPr>
          <p:nvPr>
            <p:ph type="body" sz="quarter" idx="24" hasCustomPrompt="1"/>
          </p:nvPr>
        </p:nvSpPr>
        <p:spPr>
          <a:xfrm>
            <a:off x="221064" y="1999784"/>
            <a:ext cx="3506874" cy="2197078"/>
          </a:xfrm>
        </p:spPr>
        <p:txBody>
          <a:bodyPr anchor="t">
            <a:noAutofit/>
          </a:bodyPr>
          <a:lstStyle>
            <a:lvl1pPr algn="l">
              <a:lnSpc>
                <a:spcPct val="100000"/>
              </a:lnSpc>
              <a:spcBef>
                <a:spcPts val="0"/>
              </a:spcBef>
              <a:defRPr sz="4000" b="0">
                <a:solidFill>
                  <a:schemeClr val="bg1"/>
                </a:solidFill>
                <a:latin typeface="+mj-lt"/>
              </a:defRPr>
            </a:lvl1pPr>
          </a:lstStyle>
          <a:p>
            <a:pPr lvl="0"/>
            <a:r>
              <a:rPr lang="en-US"/>
              <a:t>Text Here</a:t>
            </a:r>
          </a:p>
        </p:txBody>
      </p:sp>
      <p:sp>
        <p:nvSpPr>
          <p:cNvPr id="2" name="Text Placeholder 29">
            <a:extLst>
              <a:ext uri="{FF2B5EF4-FFF2-40B4-BE49-F238E27FC236}">
                <a16:creationId xmlns:a16="http://schemas.microsoft.com/office/drawing/2014/main" id="{3B623AF3-99BC-9046-8206-E0C5CC0E4A47}"/>
              </a:ext>
            </a:extLst>
          </p:cNvPr>
          <p:cNvSpPr>
            <a:spLocks noGrp="1"/>
          </p:cNvSpPr>
          <p:nvPr>
            <p:ph type="body" sz="quarter" idx="14" hasCustomPrompt="1"/>
          </p:nvPr>
        </p:nvSpPr>
        <p:spPr>
          <a:xfrm>
            <a:off x="4488378" y="1539322"/>
            <a:ext cx="7234699" cy="4590172"/>
          </a:xfrm>
        </p:spPr>
        <p:txBody>
          <a:bodyPr anchor="t">
            <a:normAutofit/>
          </a:bodyPr>
          <a:lstStyle>
            <a:lvl1pPr>
              <a:lnSpc>
                <a:spcPct val="100000"/>
              </a:lnSpc>
              <a:spcBef>
                <a:spcPts val="0"/>
              </a:spcBef>
              <a:defRPr sz="2000" b="0">
                <a:solidFill>
                  <a:schemeClr val="tx1">
                    <a:lumMod val="85000"/>
                    <a:lumOff val="15000"/>
                  </a:schemeClr>
                </a:solidFill>
                <a:latin typeface="+mn-lt"/>
              </a:defRPr>
            </a:lvl1pPr>
          </a:lstStyle>
          <a:p>
            <a:pPr lvl="0"/>
            <a:r>
              <a:rPr lang="en-US"/>
              <a:t>Text Here</a:t>
            </a:r>
          </a:p>
        </p:txBody>
      </p:sp>
      <p:sp>
        <p:nvSpPr>
          <p:cNvPr id="11" name="Text Placeholder 29">
            <a:extLst>
              <a:ext uri="{FF2B5EF4-FFF2-40B4-BE49-F238E27FC236}">
                <a16:creationId xmlns:a16="http://schemas.microsoft.com/office/drawing/2014/main" id="{62FFF80B-E2AF-5031-1C32-6EC50A401B47}"/>
              </a:ext>
            </a:extLst>
          </p:cNvPr>
          <p:cNvSpPr>
            <a:spLocks noGrp="1"/>
          </p:cNvSpPr>
          <p:nvPr>
            <p:ph type="body" sz="quarter" idx="25" hasCustomPrompt="1"/>
          </p:nvPr>
        </p:nvSpPr>
        <p:spPr>
          <a:xfrm>
            <a:off x="4488378" y="928594"/>
            <a:ext cx="7234699" cy="482012"/>
          </a:xfrm>
        </p:spPr>
        <p:txBody>
          <a:bodyPr anchor="ctr">
            <a:normAutofit/>
          </a:bodyPr>
          <a:lstStyle>
            <a:lvl1pPr>
              <a:lnSpc>
                <a:spcPct val="100000"/>
              </a:lnSpc>
              <a:spcBef>
                <a:spcPts val="0"/>
              </a:spcBef>
              <a:defRPr sz="2000" b="1">
                <a:solidFill>
                  <a:srgbClr val="5847FC"/>
                </a:solidFill>
                <a:latin typeface="+mn-lt"/>
              </a:defRPr>
            </a:lvl1pPr>
          </a:lstStyle>
          <a:p>
            <a:pPr lvl="0"/>
            <a:r>
              <a:rPr lang="en-US"/>
              <a:t>Text Here</a:t>
            </a:r>
          </a:p>
        </p:txBody>
      </p:sp>
      <p:sp>
        <p:nvSpPr>
          <p:cNvPr id="3" name="Date Placeholder 1">
            <a:extLst>
              <a:ext uri="{FF2B5EF4-FFF2-40B4-BE49-F238E27FC236}">
                <a16:creationId xmlns:a16="http://schemas.microsoft.com/office/drawing/2014/main" id="{D710DB54-65C0-0FD5-7306-FF8A6E594318}"/>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212232"/>
                </a:solidFill>
                <a:latin typeface="+mn-lt"/>
              </a:defRPr>
            </a:lvl1pPr>
          </a:lstStyle>
          <a:p>
            <a:r>
              <a:rPr lang="en-GB"/>
              <a:t>© Xoserve </a:t>
            </a:r>
            <a:r>
              <a:rPr lang="en-US"/>
              <a:t>June 2025</a:t>
            </a:r>
          </a:p>
        </p:txBody>
      </p:sp>
    </p:spTree>
    <p:extLst>
      <p:ext uri="{BB962C8B-B14F-4D97-AF65-F5344CB8AC3E}">
        <p14:creationId xmlns:p14="http://schemas.microsoft.com/office/powerpoint/2010/main" val="1623639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Version 4">
    <p:spTree>
      <p:nvGrpSpPr>
        <p:cNvPr id="1" name=""/>
        <p:cNvGrpSpPr/>
        <p:nvPr/>
      </p:nvGrpSpPr>
      <p:grpSpPr>
        <a:xfrm>
          <a:off x="0" y="0"/>
          <a:ext cx="0" cy="0"/>
          <a:chOff x="0" y="0"/>
          <a:chExt cx="0" cy="0"/>
        </a:xfrm>
      </p:grpSpPr>
      <p:pic>
        <p:nvPicPr>
          <p:cNvPr id="7" name="Picture 6" descr="A blurry image of a road&#10;&#10;AI-generated content may be incorrect.">
            <a:extLst>
              <a:ext uri="{FF2B5EF4-FFF2-40B4-BE49-F238E27FC236}">
                <a16:creationId xmlns:a16="http://schemas.microsoft.com/office/drawing/2014/main" id="{CD482BF7-9B1E-2469-9D2B-3F8173A3F5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F23D96EB-A41F-A9FF-A082-79BEC0FE01D7}"/>
              </a:ext>
            </a:extLst>
          </p:cNvPr>
          <p:cNvSpPr>
            <a:spLocks noGrp="1"/>
          </p:cNvSpPr>
          <p:nvPr>
            <p:ph type="ctrTitle" hasCustomPrompt="1"/>
          </p:nvPr>
        </p:nvSpPr>
        <p:spPr>
          <a:xfrm>
            <a:off x="1524000" y="3323461"/>
            <a:ext cx="9144000" cy="696898"/>
          </a:xfrm>
        </p:spPr>
        <p:txBody>
          <a:bodyPr anchor="ctr">
            <a:normAutofit/>
          </a:bodyPr>
          <a:lstStyle>
            <a:lvl1pPr algn="ctr">
              <a:lnSpc>
                <a:spcPct val="100000"/>
              </a:lnSpc>
              <a:spcBef>
                <a:spcPts val="0"/>
              </a:spcBef>
              <a:defRPr sz="4000">
                <a:solidFill>
                  <a:schemeClr val="bg1"/>
                </a:solidFill>
              </a:defRPr>
            </a:lvl1pPr>
          </a:lstStyle>
          <a:p>
            <a:r>
              <a:rPr lang="en-US"/>
              <a:t>Click to Add Headline</a:t>
            </a:r>
          </a:p>
        </p:txBody>
      </p:sp>
      <p:sp>
        <p:nvSpPr>
          <p:cNvPr id="3" name="Subtitle 2">
            <a:extLst>
              <a:ext uri="{FF2B5EF4-FFF2-40B4-BE49-F238E27FC236}">
                <a16:creationId xmlns:a16="http://schemas.microsoft.com/office/drawing/2014/main" id="{054FDBEB-5981-CA9F-2CF7-AC63E830B1F3}"/>
              </a:ext>
            </a:extLst>
          </p:cNvPr>
          <p:cNvSpPr>
            <a:spLocks noGrp="1"/>
          </p:cNvSpPr>
          <p:nvPr>
            <p:ph type="subTitle" idx="1" hasCustomPrompt="1"/>
          </p:nvPr>
        </p:nvSpPr>
        <p:spPr>
          <a:xfrm>
            <a:off x="1524000" y="4105125"/>
            <a:ext cx="9144000" cy="449101"/>
          </a:xfrm>
        </p:spPr>
        <p:txBody>
          <a:bodyPr anchor="ctr">
            <a:normAutofit/>
          </a:bodyPr>
          <a:lstStyle>
            <a:lvl1pPr marL="0" indent="0" algn="ctr">
              <a:lnSpc>
                <a:spcPct val="100000"/>
              </a:lnSpc>
              <a:spcBef>
                <a:spcPts val="0"/>
              </a:spcBef>
              <a:buNone/>
              <a:defRPr sz="2000" b="1" spc="300">
                <a:solidFill>
                  <a:srgbClr val="6680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 Headline</a:t>
            </a:r>
            <a:endParaRPr lang="en-US"/>
          </a:p>
        </p:txBody>
      </p:sp>
      <p:sp>
        <p:nvSpPr>
          <p:cNvPr id="5" name="Footer Placeholder 4">
            <a:extLst>
              <a:ext uri="{FF2B5EF4-FFF2-40B4-BE49-F238E27FC236}">
                <a16:creationId xmlns:a16="http://schemas.microsoft.com/office/drawing/2014/main" id="{58E3123E-0EA5-45AD-C92D-F754BB5E2183}"/>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8" name="Picture 7" descr="A white letter on a black background&#10;&#10;AI-generated content may be incorrect.">
            <a:extLst>
              <a:ext uri="{FF2B5EF4-FFF2-40B4-BE49-F238E27FC236}">
                <a16:creationId xmlns:a16="http://schemas.microsoft.com/office/drawing/2014/main" id="{FE924881-6BF5-6BAD-F638-AD675820EE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96587" y="1783526"/>
            <a:ext cx="6998826" cy="1159180"/>
          </a:xfrm>
          <a:prstGeom prst="rect">
            <a:avLst/>
          </a:prstGeom>
        </p:spPr>
      </p:pic>
      <p:sp>
        <p:nvSpPr>
          <p:cNvPr id="4" name="Date Placeholder 1">
            <a:extLst>
              <a:ext uri="{FF2B5EF4-FFF2-40B4-BE49-F238E27FC236}">
                <a16:creationId xmlns:a16="http://schemas.microsoft.com/office/drawing/2014/main" id="{14D118A6-9D50-A742-DBC3-73C37B369F98}"/>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242531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Version 5">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18C9E1-9FF3-E411-91EA-389A5C83E6BC}"/>
              </a:ext>
            </a:extLst>
          </p:cNvPr>
          <p:cNvSpPr>
            <a:spLocks noGrp="1"/>
          </p:cNvSpPr>
          <p:nvPr>
            <p:ph type="dt" sz="half" idx="10"/>
          </p:nvPr>
        </p:nvSpPr>
        <p:spPr>
          <a:xfrm>
            <a:off x="838200" y="6356350"/>
            <a:ext cx="2743200" cy="365125"/>
          </a:xfrm>
          <a:prstGeom prst="rect">
            <a:avLst/>
          </a:prstGeom>
        </p:spPr>
        <p:txBody>
          <a:bodyPr/>
          <a:lstStyle/>
          <a:p>
            <a:fld id="{3427D54D-D3A4-4F80-9067-507D13E9518F}" type="datetime4">
              <a:rPr lang="en-US" smtClean="0"/>
              <a:t>June 15, 2026</a:t>
            </a:fld>
            <a:endParaRPr lang="en-US"/>
          </a:p>
        </p:txBody>
      </p:sp>
      <p:sp>
        <p:nvSpPr>
          <p:cNvPr id="3" name="Footer Placeholder 2">
            <a:extLst>
              <a:ext uri="{FF2B5EF4-FFF2-40B4-BE49-F238E27FC236}">
                <a16:creationId xmlns:a16="http://schemas.microsoft.com/office/drawing/2014/main" id="{42835C8F-E7B6-BCE0-4ECB-685385DE75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A5BCD8-9704-24AB-FEA0-1B4537727D78}"/>
              </a:ext>
            </a:extLst>
          </p:cNvPr>
          <p:cNvSpPr>
            <a:spLocks noGrp="1"/>
          </p:cNvSpPr>
          <p:nvPr>
            <p:ph type="sldNum" sz="quarter" idx="12"/>
          </p:nvPr>
        </p:nvSpPr>
        <p:spPr/>
        <p:txBody>
          <a:bodyPr/>
          <a:lstStyle/>
          <a:p>
            <a:fld id="{49E4B518-46CA-334E-8F36-AEA2CE8D45C4}" type="slidenum">
              <a:rPr lang="en-US" smtClean="0"/>
              <a:t>‹#›</a:t>
            </a:fld>
            <a:endParaRPr lang="en-US"/>
          </a:p>
        </p:txBody>
      </p:sp>
      <p:pic>
        <p:nvPicPr>
          <p:cNvPr id="5" name="Picture 4" descr="A blue and pink light&#10;&#10;AI-generated content may be incorrect.">
            <a:extLst>
              <a:ext uri="{FF2B5EF4-FFF2-40B4-BE49-F238E27FC236}">
                <a16:creationId xmlns:a16="http://schemas.microsoft.com/office/drawing/2014/main" id="{8DDEEEEC-7A7E-F7CA-B2F8-927F4A57E1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6" descr="A white letter on a black background&#10;&#10;AI-generated content may be incorrect.">
            <a:extLst>
              <a:ext uri="{FF2B5EF4-FFF2-40B4-BE49-F238E27FC236}">
                <a16:creationId xmlns:a16="http://schemas.microsoft.com/office/drawing/2014/main" id="{E77301A4-E33F-5513-DBD8-CB80C91A94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50313" y="1083492"/>
            <a:ext cx="4291374" cy="710760"/>
          </a:xfrm>
          <a:prstGeom prst="rect">
            <a:avLst/>
          </a:prstGeom>
        </p:spPr>
      </p:pic>
      <p:sp>
        <p:nvSpPr>
          <p:cNvPr id="6" name="Title 1">
            <a:extLst>
              <a:ext uri="{FF2B5EF4-FFF2-40B4-BE49-F238E27FC236}">
                <a16:creationId xmlns:a16="http://schemas.microsoft.com/office/drawing/2014/main" id="{DC73CF81-8119-0439-393D-11A6AB9A236C}"/>
              </a:ext>
            </a:extLst>
          </p:cNvPr>
          <p:cNvSpPr>
            <a:spLocks noGrp="1"/>
          </p:cNvSpPr>
          <p:nvPr>
            <p:ph type="ctrTitle" hasCustomPrompt="1"/>
          </p:nvPr>
        </p:nvSpPr>
        <p:spPr>
          <a:xfrm>
            <a:off x="1524000" y="2165184"/>
            <a:ext cx="9144000" cy="696898"/>
          </a:xfrm>
        </p:spPr>
        <p:txBody>
          <a:bodyPr anchor="ctr">
            <a:normAutofit/>
          </a:bodyPr>
          <a:lstStyle>
            <a:lvl1pPr algn="ctr">
              <a:lnSpc>
                <a:spcPct val="100000"/>
              </a:lnSpc>
              <a:defRPr sz="3600">
                <a:solidFill>
                  <a:schemeClr val="bg1"/>
                </a:solidFill>
              </a:defRPr>
            </a:lvl1pPr>
          </a:lstStyle>
          <a:p>
            <a:r>
              <a:rPr lang="en-US"/>
              <a:t>Click to Add Headline</a:t>
            </a:r>
          </a:p>
        </p:txBody>
      </p:sp>
      <p:sp>
        <p:nvSpPr>
          <p:cNvPr id="8" name="Subtitle 2">
            <a:extLst>
              <a:ext uri="{FF2B5EF4-FFF2-40B4-BE49-F238E27FC236}">
                <a16:creationId xmlns:a16="http://schemas.microsoft.com/office/drawing/2014/main" id="{C88F216E-E551-6795-8862-7F0A45FF617F}"/>
              </a:ext>
            </a:extLst>
          </p:cNvPr>
          <p:cNvSpPr>
            <a:spLocks noGrp="1"/>
          </p:cNvSpPr>
          <p:nvPr>
            <p:ph type="subTitle" idx="1" hasCustomPrompt="1"/>
          </p:nvPr>
        </p:nvSpPr>
        <p:spPr>
          <a:xfrm>
            <a:off x="1524000" y="2953625"/>
            <a:ext cx="9144000" cy="449101"/>
          </a:xfrm>
        </p:spPr>
        <p:txBody>
          <a:bodyPr anchor="ctr">
            <a:normAutofit/>
          </a:bodyPr>
          <a:lstStyle>
            <a:lvl1pPr marL="0" indent="0" algn="ctr">
              <a:lnSpc>
                <a:spcPct val="100000"/>
              </a:lnSpc>
              <a:spcBef>
                <a:spcPts val="0"/>
              </a:spcBef>
              <a:buNone/>
              <a:defRPr sz="2000" b="1"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 Headline</a:t>
            </a:r>
            <a:endParaRPr lang="en-US"/>
          </a:p>
        </p:txBody>
      </p:sp>
      <p:pic>
        <p:nvPicPr>
          <p:cNvPr id="9" name="Picture 8">
            <a:extLst>
              <a:ext uri="{FF2B5EF4-FFF2-40B4-BE49-F238E27FC236}">
                <a16:creationId xmlns:a16="http://schemas.microsoft.com/office/drawing/2014/main" id="{D8B3AB4B-E3FD-C63D-55EB-8B0E553DCC8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064977" y="6260971"/>
            <a:ext cx="3886200" cy="296091"/>
          </a:xfrm>
          <a:prstGeom prst="rect">
            <a:avLst/>
          </a:prstGeom>
        </p:spPr>
      </p:pic>
    </p:spTree>
    <p:extLst>
      <p:ext uri="{BB962C8B-B14F-4D97-AF65-F5344CB8AC3E}">
        <p14:creationId xmlns:p14="http://schemas.microsoft.com/office/powerpoint/2010/main" val="2689503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descr="A blue and purple background&#10;&#10;AI-generated content may be incorrect.">
            <a:extLst>
              <a:ext uri="{FF2B5EF4-FFF2-40B4-BE49-F238E27FC236}">
                <a16:creationId xmlns:a16="http://schemas.microsoft.com/office/drawing/2014/main" id="{DEA67573-2F92-CFC5-DD6E-D2B9A6E661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5415E95-EFB1-B861-60B7-114DAD5C96F6}"/>
              </a:ext>
            </a:extLst>
          </p:cNvPr>
          <p:cNvSpPr>
            <a:spLocks noGrp="1"/>
          </p:cNvSpPr>
          <p:nvPr>
            <p:ph type="title"/>
          </p:nvPr>
        </p:nvSpPr>
        <p:spPr>
          <a:xfrm>
            <a:off x="831850" y="712150"/>
            <a:ext cx="4776470" cy="3189290"/>
          </a:xfrm>
        </p:spPr>
        <p:txBody>
          <a:bodyPr anchor="b">
            <a:normAutofit/>
          </a:bodyPr>
          <a:lstStyle>
            <a:lvl1pPr>
              <a:lnSpc>
                <a:spcPct val="100000"/>
              </a:lnSpc>
              <a:spcBef>
                <a:spcPts val="0"/>
              </a:spcBef>
              <a:defRPr sz="4000">
                <a:solidFill>
                  <a:schemeClr val="bg1"/>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EF20FE9-FC5A-AB82-F953-4E6DF424C080}"/>
              </a:ext>
            </a:extLst>
          </p:cNvPr>
          <p:cNvSpPr>
            <a:spLocks noGrp="1"/>
          </p:cNvSpPr>
          <p:nvPr>
            <p:ph type="body" idx="1" hasCustomPrompt="1"/>
          </p:nvPr>
        </p:nvSpPr>
        <p:spPr>
          <a:xfrm>
            <a:off x="831850" y="4190682"/>
            <a:ext cx="4776470" cy="558799"/>
          </a:xfrm>
        </p:spPr>
        <p:txBody>
          <a:bodyPr anchor="ctr">
            <a:normAutofit/>
          </a:bodyPr>
          <a:lstStyle>
            <a:lvl1pPr marL="0" indent="0">
              <a:lnSpc>
                <a:spcPct val="100000"/>
              </a:lnSpc>
              <a:spcBef>
                <a:spcPts val="0"/>
              </a:spcBef>
              <a:buNone/>
              <a:defRPr sz="2000" b="1">
                <a:solidFill>
                  <a:srgbClr val="EE45AC"/>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add Sub Headline</a:t>
            </a:r>
          </a:p>
        </p:txBody>
      </p:sp>
      <p:sp>
        <p:nvSpPr>
          <p:cNvPr id="5" name="Footer Placeholder 4">
            <a:extLst>
              <a:ext uri="{FF2B5EF4-FFF2-40B4-BE49-F238E27FC236}">
                <a16:creationId xmlns:a16="http://schemas.microsoft.com/office/drawing/2014/main" id="{E315CE18-F55C-A69B-4BBA-4812C55795B6}"/>
              </a:ext>
            </a:extLst>
          </p:cNvPr>
          <p:cNvSpPr>
            <a:spLocks noGrp="1"/>
          </p:cNvSpPr>
          <p:nvPr>
            <p:ph type="ftr" sz="quarter" idx="11"/>
          </p:nvPr>
        </p:nvSpPr>
        <p:spPr/>
        <p:txBody>
          <a:bodyPr/>
          <a:lstStyle/>
          <a:p>
            <a:endParaRPr lang="en-US"/>
          </a:p>
        </p:txBody>
      </p:sp>
      <p:pic>
        <p:nvPicPr>
          <p:cNvPr id="10" name="Picture 9" descr="A white letter on a black background&#10;&#10;AI-generated content may be incorrect.">
            <a:extLst>
              <a:ext uri="{FF2B5EF4-FFF2-40B4-BE49-F238E27FC236}">
                <a16:creationId xmlns:a16="http://schemas.microsoft.com/office/drawing/2014/main" id="{25963CEA-379C-5800-F08A-2E27BE29F5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6450" y="5531948"/>
            <a:ext cx="3785870" cy="627036"/>
          </a:xfrm>
          <a:prstGeom prst="rect">
            <a:avLst/>
          </a:prstGeom>
        </p:spPr>
      </p:pic>
      <p:sp>
        <p:nvSpPr>
          <p:cNvPr id="4" name="Date Placeholder 1">
            <a:extLst>
              <a:ext uri="{FF2B5EF4-FFF2-40B4-BE49-F238E27FC236}">
                <a16:creationId xmlns:a16="http://schemas.microsoft.com/office/drawing/2014/main" id="{5487E086-FED7-594E-5EA0-B9D85C91D3BC}"/>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466199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2" name="Title 1">
            <a:extLst>
              <a:ext uri="{FF2B5EF4-FFF2-40B4-BE49-F238E27FC236}">
                <a16:creationId xmlns:a16="http://schemas.microsoft.com/office/drawing/2014/main" id="{47631DE3-B82E-C45E-60B9-5A20FB798F43}"/>
              </a:ext>
            </a:extLst>
          </p:cNvPr>
          <p:cNvSpPr>
            <a:spLocks noGrp="1"/>
          </p:cNvSpPr>
          <p:nvPr>
            <p:ph type="title"/>
          </p:nvPr>
        </p:nvSpPr>
        <p:spPr>
          <a:xfrm>
            <a:off x="1095270" y="365125"/>
            <a:ext cx="10634614" cy="637765"/>
          </a:xfrm>
        </p:spPr>
        <p:txBody>
          <a:bodyPr>
            <a:noAutofit/>
          </a:bodyPr>
          <a:lstStyle>
            <a:lvl1pPr>
              <a:defRPr sz="4000"/>
            </a:lvl1pPr>
          </a:lstStyle>
          <a:p>
            <a:r>
              <a:rPr lang="en-GB"/>
              <a:t>Click to edit Master title style</a:t>
            </a:r>
            <a:endParaRPr lang="en-US"/>
          </a:p>
        </p:txBody>
      </p:sp>
      <p:pic>
        <p:nvPicPr>
          <p:cNvPr id="20" name="Picture 19" descr="A black and blue symbol&#10;&#10;AI-generated content may be incorrect.">
            <a:extLst>
              <a:ext uri="{FF2B5EF4-FFF2-40B4-BE49-F238E27FC236}">
                <a16:creationId xmlns:a16="http://schemas.microsoft.com/office/drawing/2014/main" id="{20E09215-C3CD-F354-B2E7-DEA6AAA0A7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grpSp>
        <p:nvGrpSpPr>
          <p:cNvPr id="28" name="Group 27">
            <a:extLst>
              <a:ext uri="{FF2B5EF4-FFF2-40B4-BE49-F238E27FC236}">
                <a16:creationId xmlns:a16="http://schemas.microsoft.com/office/drawing/2014/main" id="{6C581095-D764-29CD-721C-44F34163B4FC}"/>
              </a:ext>
            </a:extLst>
          </p:cNvPr>
          <p:cNvGrpSpPr/>
          <p:nvPr userDrawn="1"/>
        </p:nvGrpSpPr>
        <p:grpSpPr>
          <a:xfrm>
            <a:off x="371789" y="1428703"/>
            <a:ext cx="11358095" cy="4419438"/>
            <a:chOff x="838200" y="1286686"/>
            <a:chExt cx="11041868" cy="4284627"/>
          </a:xfrm>
        </p:grpSpPr>
        <p:grpSp>
          <p:nvGrpSpPr>
            <p:cNvPr id="27" name="Group 26">
              <a:extLst>
                <a:ext uri="{FF2B5EF4-FFF2-40B4-BE49-F238E27FC236}">
                  <a16:creationId xmlns:a16="http://schemas.microsoft.com/office/drawing/2014/main" id="{E003B678-F5DF-8BB2-0565-76D5F5CEF88A}"/>
                </a:ext>
              </a:extLst>
            </p:cNvPr>
            <p:cNvGrpSpPr/>
            <p:nvPr userDrawn="1"/>
          </p:nvGrpSpPr>
          <p:grpSpPr>
            <a:xfrm>
              <a:off x="838200" y="1286686"/>
              <a:ext cx="3540498" cy="4284627"/>
              <a:chOff x="838200" y="1286686"/>
              <a:chExt cx="3540498" cy="4284627"/>
            </a:xfrm>
          </p:grpSpPr>
          <p:sp>
            <p:nvSpPr>
              <p:cNvPr id="8" name="Rectangle 7">
                <a:extLst>
                  <a:ext uri="{FF2B5EF4-FFF2-40B4-BE49-F238E27FC236}">
                    <a16:creationId xmlns:a16="http://schemas.microsoft.com/office/drawing/2014/main" id="{6C1D2782-F90A-F5AB-E0F7-E08D34E56DB1}"/>
                  </a:ext>
                </a:extLst>
              </p:cNvPr>
              <p:cNvSpPr/>
              <p:nvPr userDrawn="1"/>
            </p:nvSpPr>
            <p:spPr>
              <a:xfrm>
                <a:off x="838200" y="2169186"/>
                <a:ext cx="3540498" cy="3402127"/>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2B4BCC9-248C-6636-CD47-41153A2E55D2}"/>
                  </a:ext>
                </a:extLst>
              </p:cNvPr>
              <p:cNvSpPr/>
              <p:nvPr userDrawn="1"/>
            </p:nvSpPr>
            <p:spPr>
              <a:xfrm>
                <a:off x="838200" y="1286686"/>
                <a:ext cx="3540498" cy="882502"/>
              </a:xfrm>
              <a:prstGeom prst="rect">
                <a:avLst/>
              </a:prstGeom>
              <a:solidFill>
                <a:srgbClr val="5847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22233"/>
                  </a:solidFill>
                </a:endParaRPr>
              </a:p>
            </p:txBody>
          </p:sp>
        </p:grpSp>
        <p:grpSp>
          <p:nvGrpSpPr>
            <p:cNvPr id="26" name="Group 25">
              <a:extLst>
                <a:ext uri="{FF2B5EF4-FFF2-40B4-BE49-F238E27FC236}">
                  <a16:creationId xmlns:a16="http://schemas.microsoft.com/office/drawing/2014/main" id="{71EB544F-7D91-9EE7-FFF3-19EFD1616591}"/>
                </a:ext>
              </a:extLst>
            </p:cNvPr>
            <p:cNvGrpSpPr/>
            <p:nvPr userDrawn="1"/>
          </p:nvGrpSpPr>
          <p:grpSpPr>
            <a:xfrm>
              <a:off x="4588885" y="1286686"/>
              <a:ext cx="3540498" cy="4284627"/>
              <a:chOff x="4602480" y="1286686"/>
              <a:chExt cx="3540498" cy="4284627"/>
            </a:xfrm>
          </p:grpSpPr>
          <p:sp>
            <p:nvSpPr>
              <p:cNvPr id="21" name="Rectangle 20">
                <a:extLst>
                  <a:ext uri="{FF2B5EF4-FFF2-40B4-BE49-F238E27FC236}">
                    <a16:creationId xmlns:a16="http://schemas.microsoft.com/office/drawing/2014/main" id="{3148B154-DC91-E172-F8D6-5F689535D517}"/>
                  </a:ext>
                </a:extLst>
              </p:cNvPr>
              <p:cNvSpPr/>
              <p:nvPr userDrawn="1"/>
            </p:nvSpPr>
            <p:spPr>
              <a:xfrm>
                <a:off x="4602480" y="2169186"/>
                <a:ext cx="3540498" cy="3402127"/>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6FB17F3-B2E0-B994-3EA5-2BF279AFAD6F}"/>
                  </a:ext>
                </a:extLst>
              </p:cNvPr>
              <p:cNvSpPr/>
              <p:nvPr userDrawn="1"/>
            </p:nvSpPr>
            <p:spPr>
              <a:xfrm>
                <a:off x="4602480" y="1286686"/>
                <a:ext cx="3540498" cy="882502"/>
              </a:xfrm>
              <a:prstGeom prst="rect">
                <a:avLst/>
              </a:prstGeom>
              <a:solidFill>
                <a:srgbClr val="EE4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22233"/>
                  </a:solidFill>
                </a:endParaRPr>
              </a:p>
            </p:txBody>
          </p:sp>
        </p:grpSp>
        <p:grpSp>
          <p:nvGrpSpPr>
            <p:cNvPr id="25" name="Group 24">
              <a:extLst>
                <a:ext uri="{FF2B5EF4-FFF2-40B4-BE49-F238E27FC236}">
                  <a16:creationId xmlns:a16="http://schemas.microsoft.com/office/drawing/2014/main" id="{BAF744A6-9DBD-B042-E48E-2432600D58EE}"/>
                </a:ext>
              </a:extLst>
            </p:cNvPr>
            <p:cNvGrpSpPr/>
            <p:nvPr userDrawn="1"/>
          </p:nvGrpSpPr>
          <p:grpSpPr>
            <a:xfrm>
              <a:off x="8339570" y="1286686"/>
              <a:ext cx="3540498" cy="4284627"/>
              <a:chOff x="8339570" y="1286686"/>
              <a:chExt cx="3540498" cy="4284627"/>
            </a:xfrm>
          </p:grpSpPr>
          <p:sp>
            <p:nvSpPr>
              <p:cNvPr id="23" name="Rectangle 22">
                <a:extLst>
                  <a:ext uri="{FF2B5EF4-FFF2-40B4-BE49-F238E27FC236}">
                    <a16:creationId xmlns:a16="http://schemas.microsoft.com/office/drawing/2014/main" id="{0BA3E5F2-D626-8C0D-F0CB-76B95CF7D263}"/>
                  </a:ext>
                </a:extLst>
              </p:cNvPr>
              <p:cNvSpPr/>
              <p:nvPr userDrawn="1"/>
            </p:nvSpPr>
            <p:spPr>
              <a:xfrm>
                <a:off x="8339570" y="2169186"/>
                <a:ext cx="3540498" cy="3402127"/>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5C02FD1-182C-F026-5811-606586E7F433}"/>
                  </a:ext>
                </a:extLst>
              </p:cNvPr>
              <p:cNvSpPr/>
              <p:nvPr userDrawn="1"/>
            </p:nvSpPr>
            <p:spPr>
              <a:xfrm>
                <a:off x="8339570" y="1286686"/>
                <a:ext cx="3540498" cy="882502"/>
              </a:xfrm>
              <a:prstGeom prst="rect">
                <a:avLst/>
              </a:prstGeom>
              <a:solidFill>
                <a:srgbClr val="57BA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22233"/>
                  </a:solidFill>
                </a:endParaRPr>
              </a:p>
            </p:txBody>
          </p:sp>
        </p:grpSp>
      </p:grpSp>
      <p:sp>
        <p:nvSpPr>
          <p:cNvPr id="30" name="Text Placeholder 29">
            <a:extLst>
              <a:ext uri="{FF2B5EF4-FFF2-40B4-BE49-F238E27FC236}">
                <a16:creationId xmlns:a16="http://schemas.microsoft.com/office/drawing/2014/main" id="{E508D1EA-6B92-5C7A-7C5B-7D7DE84B94F4}"/>
              </a:ext>
            </a:extLst>
          </p:cNvPr>
          <p:cNvSpPr>
            <a:spLocks noGrp="1"/>
          </p:cNvSpPr>
          <p:nvPr>
            <p:ph type="body" sz="quarter" idx="11" hasCustomPrompt="1"/>
          </p:nvPr>
        </p:nvSpPr>
        <p:spPr>
          <a:xfrm>
            <a:off x="560833" y="1578864"/>
            <a:ext cx="3282236" cy="589661"/>
          </a:xfrm>
        </p:spPr>
        <p:txBody>
          <a:bodyPr anchor="ctr">
            <a:normAutofit/>
          </a:bodyPr>
          <a:lstStyle>
            <a:lvl1pPr>
              <a:lnSpc>
                <a:spcPct val="100000"/>
              </a:lnSpc>
              <a:spcBef>
                <a:spcPts val="0"/>
              </a:spcBef>
              <a:defRPr sz="2000" b="1">
                <a:solidFill>
                  <a:schemeClr val="bg2"/>
                </a:solidFill>
                <a:latin typeface="Quicksand Bold" pitchFamily="2" charset="0"/>
              </a:defRPr>
            </a:lvl1pPr>
          </a:lstStyle>
          <a:p>
            <a:pPr lvl="0"/>
            <a:r>
              <a:rPr lang="en-US"/>
              <a:t>TEXT HERE</a:t>
            </a:r>
          </a:p>
        </p:txBody>
      </p:sp>
      <p:sp>
        <p:nvSpPr>
          <p:cNvPr id="31" name="Text Placeholder 29">
            <a:extLst>
              <a:ext uri="{FF2B5EF4-FFF2-40B4-BE49-F238E27FC236}">
                <a16:creationId xmlns:a16="http://schemas.microsoft.com/office/drawing/2014/main" id="{BDBAA23D-EED0-1A9B-FFD6-5B8AB6F1034A}"/>
              </a:ext>
            </a:extLst>
          </p:cNvPr>
          <p:cNvSpPr>
            <a:spLocks noGrp="1"/>
          </p:cNvSpPr>
          <p:nvPr>
            <p:ph type="body" sz="quarter" idx="12" hasCustomPrompt="1"/>
          </p:nvPr>
        </p:nvSpPr>
        <p:spPr>
          <a:xfrm>
            <a:off x="4398733" y="1578864"/>
            <a:ext cx="3282236" cy="589661"/>
          </a:xfrm>
        </p:spPr>
        <p:txBody>
          <a:bodyPr anchor="ctr">
            <a:normAutofit/>
          </a:bodyPr>
          <a:lstStyle>
            <a:lvl1pPr>
              <a:lnSpc>
                <a:spcPct val="100000"/>
              </a:lnSpc>
              <a:spcBef>
                <a:spcPts val="0"/>
              </a:spcBef>
              <a:defRPr sz="2000" b="1">
                <a:latin typeface="Quicksand Bold" pitchFamily="2" charset="0"/>
              </a:defRPr>
            </a:lvl1pPr>
          </a:lstStyle>
          <a:p>
            <a:pPr lvl="0"/>
            <a:r>
              <a:rPr lang="en-US"/>
              <a:t>TEXT HERE</a:t>
            </a:r>
          </a:p>
        </p:txBody>
      </p:sp>
      <p:sp>
        <p:nvSpPr>
          <p:cNvPr id="32" name="Text Placeholder 29">
            <a:extLst>
              <a:ext uri="{FF2B5EF4-FFF2-40B4-BE49-F238E27FC236}">
                <a16:creationId xmlns:a16="http://schemas.microsoft.com/office/drawing/2014/main" id="{DB8143F1-CF25-C577-195A-E4F46AA85737}"/>
              </a:ext>
            </a:extLst>
          </p:cNvPr>
          <p:cNvSpPr>
            <a:spLocks noGrp="1"/>
          </p:cNvSpPr>
          <p:nvPr>
            <p:ph type="body" sz="quarter" idx="13" hasCustomPrompt="1"/>
          </p:nvPr>
        </p:nvSpPr>
        <p:spPr>
          <a:xfrm>
            <a:off x="8271358" y="1578864"/>
            <a:ext cx="3282236" cy="589661"/>
          </a:xfrm>
        </p:spPr>
        <p:txBody>
          <a:bodyPr anchor="ctr">
            <a:normAutofit/>
          </a:bodyPr>
          <a:lstStyle>
            <a:lvl1pPr>
              <a:lnSpc>
                <a:spcPct val="100000"/>
              </a:lnSpc>
              <a:spcBef>
                <a:spcPts val="0"/>
              </a:spcBef>
              <a:defRPr sz="2000" b="1">
                <a:latin typeface="Quicksand Bold" pitchFamily="2" charset="0"/>
              </a:defRPr>
            </a:lvl1pPr>
          </a:lstStyle>
          <a:p>
            <a:pPr lvl="0"/>
            <a:r>
              <a:rPr lang="en-US"/>
              <a:t>TEXT HERE</a:t>
            </a:r>
          </a:p>
        </p:txBody>
      </p:sp>
      <p:sp>
        <p:nvSpPr>
          <p:cNvPr id="33" name="Text Placeholder 29">
            <a:extLst>
              <a:ext uri="{FF2B5EF4-FFF2-40B4-BE49-F238E27FC236}">
                <a16:creationId xmlns:a16="http://schemas.microsoft.com/office/drawing/2014/main" id="{A8786537-7660-671E-D7F4-B22953F893C6}"/>
              </a:ext>
            </a:extLst>
          </p:cNvPr>
          <p:cNvSpPr>
            <a:spLocks noGrp="1"/>
          </p:cNvSpPr>
          <p:nvPr>
            <p:ph type="body" sz="quarter" idx="14" hasCustomPrompt="1"/>
          </p:nvPr>
        </p:nvSpPr>
        <p:spPr>
          <a:xfrm>
            <a:off x="560833" y="2516987"/>
            <a:ext cx="3282236" cy="3054326"/>
          </a:xfrm>
        </p:spPr>
        <p:txBody>
          <a:bodyPr anchor="t">
            <a:normAutofit/>
          </a:bodyPr>
          <a:lstStyle>
            <a:lvl1pPr>
              <a:lnSpc>
                <a:spcPct val="100000"/>
              </a:lnSpc>
              <a:spcBef>
                <a:spcPts val="0"/>
              </a:spcBef>
              <a:defRPr sz="1600" b="0">
                <a:solidFill>
                  <a:schemeClr val="bg1"/>
                </a:solidFill>
                <a:latin typeface="+mj-lt"/>
              </a:defRPr>
            </a:lvl1pPr>
          </a:lstStyle>
          <a:p>
            <a:pPr lvl="0"/>
            <a:r>
              <a:rPr lang="en-US"/>
              <a:t>Text Here</a:t>
            </a:r>
          </a:p>
        </p:txBody>
      </p:sp>
      <p:sp>
        <p:nvSpPr>
          <p:cNvPr id="34" name="Text Placeholder 29">
            <a:extLst>
              <a:ext uri="{FF2B5EF4-FFF2-40B4-BE49-F238E27FC236}">
                <a16:creationId xmlns:a16="http://schemas.microsoft.com/office/drawing/2014/main" id="{1CAF6D60-BAF0-49F4-FC51-9D4FEE5236AE}"/>
              </a:ext>
            </a:extLst>
          </p:cNvPr>
          <p:cNvSpPr>
            <a:spLocks noGrp="1"/>
          </p:cNvSpPr>
          <p:nvPr>
            <p:ph type="body" sz="quarter" idx="15" hasCustomPrompt="1"/>
          </p:nvPr>
        </p:nvSpPr>
        <p:spPr>
          <a:xfrm>
            <a:off x="4398733" y="2516987"/>
            <a:ext cx="3282236" cy="3054326"/>
          </a:xfrm>
        </p:spPr>
        <p:txBody>
          <a:bodyPr anchor="t">
            <a:normAutofit/>
          </a:bodyPr>
          <a:lstStyle>
            <a:lvl1pPr>
              <a:lnSpc>
                <a:spcPct val="100000"/>
              </a:lnSpc>
              <a:spcBef>
                <a:spcPts val="0"/>
              </a:spcBef>
              <a:defRPr sz="1600" b="0">
                <a:solidFill>
                  <a:schemeClr val="bg1"/>
                </a:solidFill>
                <a:latin typeface="+mj-lt"/>
              </a:defRPr>
            </a:lvl1pPr>
          </a:lstStyle>
          <a:p>
            <a:pPr lvl="0"/>
            <a:r>
              <a:rPr lang="en-US"/>
              <a:t>Text Here</a:t>
            </a:r>
          </a:p>
        </p:txBody>
      </p:sp>
      <p:sp>
        <p:nvSpPr>
          <p:cNvPr id="35" name="Text Placeholder 29">
            <a:extLst>
              <a:ext uri="{FF2B5EF4-FFF2-40B4-BE49-F238E27FC236}">
                <a16:creationId xmlns:a16="http://schemas.microsoft.com/office/drawing/2014/main" id="{4F689B8E-05D4-9C4A-A2F4-43D173092070}"/>
              </a:ext>
            </a:extLst>
          </p:cNvPr>
          <p:cNvSpPr>
            <a:spLocks noGrp="1"/>
          </p:cNvSpPr>
          <p:nvPr>
            <p:ph type="body" sz="quarter" idx="16" hasCustomPrompt="1"/>
          </p:nvPr>
        </p:nvSpPr>
        <p:spPr>
          <a:xfrm>
            <a:off x="8267819" y="2516987"/>
            <a:ext cx="3282236" cy="3054326"/>
          </a:xfrm>
        </p:spPr>
        <p:txBody>
          <a:bodyPr anchor="t">
            <a:normAutofit/>
          </a:bodyPr>
          <a:lstStyle>
            <a:lvl1pPr>
              <a:lnSpc>
                <a:spcPct val="100000"/>
              </a:lnSpc>
              <a:spcBef>
                <a:spcPts val="0"/>
              </a:spcBef>
              <a:defRPr sz="1600" b="0">
                <a:solidFill>
                  <a:schemeClr val="bg1"/>
                </a:solidFill>
                <a:latin typeface="+mj-lt"/>
              </a:defRPr>
            </a:lvl1pPr>
          </a:lstStyle>
          <a:p>
            <a:pPr lvl="0"/>
            <a:r>
              <a:rPr lang="en-US"/>
              <a:t>Text Here</a:t>
            </a:r>
          </a:p>
        </p:txBody>
      </p:sp>
      <p:sp>
        <p:nvSpPr>
          <p:cNvPr id="3" name="Date Placeholder 1">
            <a:extLst>
              <a:ext uri="{FF2B5EF4-FFF2-40B4-BE49-F238E27FC236}">
                <a16:creationId xmlns:a16="http://schemas.microsoft.com/office/drawing/2014/main" id="{EF4922AC-4571-E9DD-8A28-ED1BD0EC8563}"/>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278317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2" name="Title 1">
            <a:extLst>
              <a:ext uri="{FF2B5EF4-FFF2-40B4-BE49-F238E27FC236}">
                <a16:creationId xmlns:a16="http://schemas.microsoft.com/office/drawing/2014/main" id="{47631DE3-B82E-C45E-60B9-5A20FB798F43}"/>
              </a:ext>
            </a:extLst>
          </p:cNvPr>
          <p:cNvSpPr>
            <a:spLocks noGrp="1"/>
          </p:cNvSpPr>
          <p:nvPr>
            <p:ph type="title"/>
          </p:nvPr>
        </p:nvSpPr>
        <p:spPr>
          <a:xfrm>
            <a:off x="258226" y="1053297"/>
            <a:ext cx="4543532" cy="2451903"/>
          </a:xfrm>
        </p:spPr>
        <p:txBody>
          <a:bodyPr anchor="t">
            <a:normAutofit/>
          </a:bodyPr>
          <a:lstStyle>
            <a:lvl1pPr>
              <a:defRPr sz="4000"/>
            </a:lvl1pPr>
          </a:lstStyle>
          <a:p>
            <a:r>
              <a:rPr lang="en-GB"/>
              <a:t>Click to edit Master title style</a:t>
            </a:r>
            <a:endParaRPr lang="en-US"/>
          </a:p>
        </p:txBody>
      </p:sp>
      <p:sp>
        <p:nvSpPr>
          <p:cNvPr id="50" name="Freeform: Shape 49">
            <a:extLst>
              <a:ext uri="{FF2B5EF4-FFF2-40B4-BE49-F238E27FC236}">
                <a16:creationId xmlns:a16="http://schemas.microsoft.com/office/drawing/2014/main" id="{E215F7BA-DCDE-512E-FB12-0B367B1FA763}"/>
              </a:ext>
            </a:extLst>
          </p:cNvPr>
          <p:cNvSpPr/>
          <p:nvPr userDrawn="1"/>
        </p:nvSpPr>
        <p:spPr>
          <a:xfrm>
            <a:off x="0" y="4540642"/>
            <a:ext cx="5623560" cy="1388779"/>
          </a:xfrm>
          <a:custGeom>
            <a:avLst/>
            <a:gdLst>
              <a:gd name="connsiteX0" fmla="*/ 0 w 5623560"/>
              <a:gd name="connsiteY0" fmla="*/ 0 h 1388779"/>
              <a:gd name="connsiteX1" fmla="*/ 5465211 w 5623560"/>
              <a:gd name="connsiteY1" fmla="*/ 0 h 1388779"/>
              <a:gd name="connsiteX2" fmla="*/ 5623560 w 5623560"/>
              <a:gd name="connsiteY2" fmla="*/ 158349 h 1388779"/>
              <a:gd name="connsiteX3" fmla="*/ 5623560 w 5623560"/>
              <a:gd name="connsiteY3" fmla="*/ 1230430 h 1388779"/>
              <a:gd name="connsiteX4" fmla="*/ 5465211 w 5623560"/>
              <a:gd name="connsiteY4" fmla="*/ 1388779 h 1388779"/>
              <a:gd name="connsiteX5" fmla="*/ 0 w 5623560"/>
              <a:gd name="connsiteY5" fmla="*/ 1388779 h 13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3560" h="1388779">
                <a:moveTo>
                  <a:pt x="0" y="0"/>
                </a:moveTo>
                <a:lnTo>
                  <a:pt x="5465211" y="0"/>
                </a:lnTo>
                <a:cubicBezTo>
                  <a:pt x="5552665" y="0"/>
                  <a:pt x="5623560" y="70895"/>
                  <a:pt x="5623560" y="158349"/>
                </a:cubicBezTo>
                <a:lnTo>
                  <a:pt x="5623560" y="1230430"/>
                </a:lnTo>
                <a:cubicBezTo>
                  <a:pt x="5623560" y="1317884"/>
                  <a:pt x="5552665" y="1388779"/>
                  <a:pt x="5465211" y="1388779"/>
                </a:cubicBezTo>
                <a:lnTo>
                  <a:pt x="0" y="1388779"/>
                </a:lnTo>
                <a:close/>
              </a:path>
            </a:pathLst>
          </a:cu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 Placeholder 2">
            <a:extLst>
              <a:ext uri="{FF2B5EF4-FFF2-40B4-BE49-F238E27FC236}">
                <a16:creationId xmlns:a16="http://schemas.microsoft.com/office/drawing/2014/main" id="{B234DA16-58F2-3AD8-B6B9-CB6A9062E27D}"/>
              </a:ext>
            </a:extLst>
          </p:cNvPr>
          <p:cNvSpPr>
            <a:spLocks noGrp="1"/>
          </p:cNvSpPr>
          <p:nvPr>
            <p:ph type="body" idx="1" hasCustomPrompt="1"/>
          </p:nvPr>
        </p:nvSpPr>
        <p:spPr>
          <a:xfrm>
            <a:off x="258226" y="3681199"/>
            <a:ext cx="4528291" cy="558799"/>
          </a:xfrm>
        </p:spPr>
        <p:txBody>
          <a:bodyPr anchor="ctr"/>
          <a:lstStyle>
            <a:lvl1pPr marL="0" indent="0">
              <a:lnSpc>
                <a:spcPct val="100000"/>
              </a:lnSpc>
              <a:spcBef>
                <a:spcPts val="0"/>
              </a:spcBef>
              <a:buNone/>
              <a:defRPr sz="2400" b="1">
                <a:solidFill>
                  <a:srgbClr val="6680F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add Sub Headline</a:t>
            </a:r>
          </a:p>
        </p:txBody>
      </p:sp>
      <p:sp>
        <p:nvSpPr>
          <p:cNvPr id="40" name="Text Placeholder 29">
            <a:extLst>
              <a:ext uri="{FF2B5EF4-FFF2-40B4-BE49-F238E27FC236}">
                <a16:creationId xmlns:a16="http://schemas.microsoft.com/office/drawing/2014/main" id="{2A8EDB84-0A65-30B6-7233-C1800238786B}"/>
              </a:ext>
            </a:extLst>
          </p:cNvPr>
          <p:cNvSpPr>
            <a:spLocks noGrp="1"/>
          </p:cNvSpPr>
          <p:nvPr>
            <p:ph type="body" sz="quarter" idx="14" hasCustomPrompt="1"/>
          </p:nvPr>
        </p:nvSpPr>
        <p:spPr>
          <a:xfrm>
            <a:off x="5913121" y="1899920"/>
            <a:ext cx="5939656" cy="4029502"/>
          </a:xfrm>
        </p:spPr>
        <p:txBody>
          <a:bodyPr anchor="t">
            <a:normAutofit/>
          </a:bodyPr>
          <a:lstStyle>
            <a:lvl1pPr>
              <a:lnSpc>
                <a:spcPct val="100000"/>
              </a:lnSpc>
              <a:spcBef>
                <a:spcPts val="0"/>
              </a:spcBef>
              <a:defRPr sz="1600" b="0">
                <a:solidFill>
                  <a:srgbClr val="212232"/>
                </a:solidFill>
                <a:latin typeface="+mn-lt"/>
              </a:defRPr>
            </a:lvl1pPr>
          </a:lstStyle>
          <a:p>
            <a:pPr lvl="0"/>
            <a:r>
              <a:rPr lang="en-US"/>
              <a:t>Text Here</a:t>
            </a:r>
          </a:p>
        </p:txBody>
      </p:sp>
      <p:sp>
        <p:nvSpPr>
          <p:cNvPr id="42" name="Text Placeholder 29">
            <a:extLst>
              <a:ext uri="{FF2B5EF4-FFF2-40B4-BE49-F238E27FC236}">
                <a16:creationId xmlns:a16="http://schemas.microsoft.com/office/drawing/2014/main" id="{3928B5D3-60BF-C0B1-9039-43929A878510}"/>
              </a:ext>
            </a:extLst>
          </p:cNvPr>
          <p:cNvSpPr>
            <a:spLocks noGrp="1"/>
          </p:cNvSpPr>
          <p:nvPr>
            <p:ph type="body" sz="quarter" idx="15" hasCustomPrompt="1"/>
          </p:nvPr>
        </p:nvSpPr>
        <p:spPr>
          <a:xfrm>
            <a:off x="5913121" y="1053297"/>
            <a:ext cx="5939656" cy="743533"/>
          </a:xfrm>
        </p:spPr>
        <p:txBody>
          <a:bodyPr anchor="ctr">
            <a:normAutofit/>
          </a:bodyPr>
          <a:lstStyle>
            <a:lvl1pPr>
              <a:lnSpc>
                <a:spcPct val="100000"/>
              </a:lnSpc>
              <a:spcBef>
                <a:spcPts val="0"/>
              </a:spcBef>
              <a:defRPr sz="2000" b="1">
                <a:solidFill>
                  <a:srgbClr val="212232"/>
                </a:solidFill>
                <a:latin typeface="+mn-lt"/>
              </a:defRPr>
            </a:lvl1pPr>
          </a:lstStyle>
          <a:p>
            <a:pPr lvl="0"/>
            <a:r>
              <a:rPr lang="en-US"/>
              <a:t>Text Here</a:t>
            </a:r>
          </a:p>
        </p:txBody>
      </p:sp>
      <p:sp>
        <p:nvSpPr>
          <p:cNvPr id="43" name="Text Placeholder 29">
            <a:extLst>
              <a:ext uri="{FF2B5EF4-FFF2-40B4-BE49-F238E27FC236}">
                <a16:creationId xmlns:a16="http://schemas.microsoft.com/office/drawing/2014/main" id="{7FDF6099-D93A-D097-8DAE-9961141DD3F0}"/>
              </a:ext>
            </a:extLst>
          </p:cNvPr>
          <p:cNvSpPr>
            <a:spLocks noGrp="1"/>
          </p:cNvSpPr>
          <p:nvPr>
            <p:ph type="body" sz="quarter" idx="16" hasCustomPrompt="1"/>
          </p:nvPr>
        </p:nvSpPr>
        <p:spPr>
          <a:xfrm>
            <a:off x="308258" y="5173980"/>
            <a:ext cx="4355452" cy="546100"/>
          </a:xfrm>
        </p:spPr>
        <p:txBody>
          <a:bodyPr anchor="ctr">
            <a:normAutofit/>
          </a:bodyPr>
          <a:lstStyle>
            <a:lvl1pPr>
              <a:lnSpc>
                <a:spcPct val="100000"/>
              </a:lnSpc>
              <a:spcBef>
                <a:spcPts val="0"/>
              </a:spcBef>
              <a:defRPr sz="1600" b="0">
                <a:solidFill>
                  <a:schemeClr val="bg1"/>
                </a:solidFill>
                <a:latin typeface="+mn-lt"/>
              </a:defRPr>
            </a:lvl1pPr>
          </a:lstStyle>
          <a:p>
            <a:pPr lvl="0"/>
            <a:r>
              <a:rPr lang="en-US"/>
              <a:t>Text Here</a:t>
            </a:r>
          </a:p>
        </p:txBody>
      </p:sp>
      <p:grpSp>
        <p:nvGrpSpPr>
          <p:cNvPr id="48" name="Group 47">
            <a:extLst>
              <a:ext uri="{FF2B5EF4-FFF2-40B4-BE49-F238E27FC236}">
                <a16:creationId xmlns:a16="http://schemas.microsoft.com/office/drawing/2014/main" id="{FAD302F1-DC8F-D911-D2FE-D5CA0634AE7A}"/>
              </a:ext>
            </a:extLst>
          </p:cNvPr>
          <p:cNvGrpSpPr/>
          <p:nvPr userDrawn="1"/>
        </p:nvGrpSpPr>
        <p:grpSpPr>
          <a:xfrm>
            <a:off x="385691" y="4695411"/>
            <a:ext cx="630378" cy="385916"/>
            <a:chOff x="-1469509" y="1831898"/>
            <a:chExt cx="499872" cy="306020"/>
          </a:xfrm>
          <a:solidFill>
            <a:srgbClr val="EE45AC"/>
          </a:solidFill>
        </p:grpSpPr>
        <p:sp>
          <p:nvSpPr>
            <p:cNvPr id="47" name="Freeform: Shape 46">
              <a:extLst>
                <a:ext uri="{FF2B5EF4-FFF2-40B4-BE49-F238E27FC236}">
                  <a16:creationId xmlns:a16="http://schemas.microsoft.com/office/drawing/2014/main" id="{D61E9358-6790-1CCB-F439-E49CA6DA233D}"/>
                </a:ext>
              </a:extLst>
            </p:cNvPr>
            <p:cNvSpPr/>
            <p:nvPr userDrawn="1"/>
          </p:nvSpPr>
          <p:spPr>
            <a:xfrm>
              <a:off x="-1469509" y="1831898"/>
              <a:ext cx="230429" cy="306020"/>
            </a:xfrm>
            <a:custGeom>
              <a:avLst/>
              <a:gdLst/>
              <a:ahLst/>
              <a:cxnLst/>
              <a:rect l="l" t="t" r="r" b="b"/>
              <a:pathLst>
                <a:path w="230429" h="306020">
                  <a:moveTo>
                    <a:pt x="157277" y="0"/>
                  </a:moveTo>
                  <a:cubicBezTo>
                    <a:pt x="166218" y="0"/>
                    <a:pt x="175768" y="3658"/>
                    <a:pt x="185928" y="10973"/>
                  </a:cubicBezTo>
                  <a:cubicBezTo>
                    <a:pt x="196088" y="18288"/>
                    <a:pt x="201168" y="30887"/>
                    <a:pt x="201168" y="48768"/>
                  </a:cubicBezTo>
                  <a:cubicBezTo>
                    <a:pt x="201168" y="66650"/>
                    <a:pt x="195275" y="77623"/>
                    <a:pt x="183490" y="81687"/>
                  </a:cubicBezTo>
                  <a:cubicBezTo>
                    <a:pt x="171704" y="85751"/>
                    <a:pt x="161747" y="89815"/>
                    <a:pt x="153619" y="93879"/>
                  </a:cubicBezTo>
                  <a:cubicBezTo>
                    <a:pt x="143053" y="99569"/>
                    <a:pt x="134722" y="106274"/>
                    <a:pt x="128626" y="113996"/>
                  </a:cubicBezTo>
                  <a:cubicBezTo>
                    <a:pt x="122530" y="121717"/>
                    <a:pt x="119482" y="131268"/>
                    <a:pt x="119482" y="142647"/>
                  </a:cubicBezTo>
                  <a:cubicBezTo>
                    <a:pt x="119482" y="150775"/>
                    <a:pt x="123749" y="158496"/>
                    <a:pt x="132283" y="165812"/>
                  </a:cubicBezTo>
                  <a:cubicBezTo>
                    <a:pt x="140818" y="173127"/>
                    <a:pt x="151994" y="176785"/>
                    <a:pt x="165811" y="176785"/>
                  </a:cubicBezTo>
                  <a:cubicBezTo>
                    <a:pt x="170688" y="176785"/>
                    <a:pt x="176378" y="176175"/>
                    <a:pt x="182880" y="174956"/>
                  </a:cubicBezTo>
                  <a:cubicBezTo>
                    <a:pt x="189382" y="173737"/>
                    <a:pt x="195072" y="171501"/>
                    <a:pt x="199949" y="168250"/>
                  </a:cubicBezTo>
                  <a:cubicBezTo>
                    <a:pt x="208890" y="171501"/>
                    <a:pt x="216205" y="176378"/>
                    <a:pt x="221894" y="182881"/>
                  </a:cubicBezTo>
                  <a:cubicBezTo>
                    <a:pt x="227584" y="189383"/>
                    <a:pt x="230429" y="199543"/>
                    <a:pt x="230429" y="213360"/>
                  </a:cubicBezTo>
                  <a:cubicBezTo>
                    <a:pt x="230429" y="238557"/>
                    <a:pt x="218846" y="260300"/>
                    <a:pt x="195682" y="278588"/>
                  </a:cubicBezTo>
                  <a:cubicBezTo>
                    <a:pt x="172517" y="296876"/>
                    <a:pt x="145491" y="306020"/>
                    <a:pt x="114605" y="306020"/>
                  </a:cubicBezTo>
                  <a:cubicBezTo>
                    <a:pt x="79654" y="306020"/>
                    <a:pt x="51816" y="294234"/>
                    <a:pt x="31090" y="270663"/>
                  </a:cubicBezTo>
                  <a:cubicBezTo>
                    <a:pt x="10363" y="247092"/>
                    <a:pt x="0" y="215799"/>
                    <a:pt x="0" y="176785"/>
                  </a:cubicBezTo>
                  <a:cubicBezTo>
                    <a:pt x="0" y="149149"/>
                    <a:pt x="7518" y="121920"/>
                    <a:pt x="22555" y="95098"/>
                  </a:cubicBezTo>
                  <a:cubicBezTo>
                    <a:pt x="37592" y="68276"/>
                    <a:pt x="57099" y="45720"/>
                    <a:pt x="81077" y="27433"/>
                  </a:cubicBezTo>
                  <a:cubicBezTo>
                    <a:pt x="105054" y="9144"/>
                    <a:pt x="130454" y="0"/>
                    <a:pt x="157277"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46" name="Freeform: Shape 45">
              <a:extLst>
                <a:ext uri="{FF2B5EF4-FFF2-40B4-BE49-F238E27FC236}">
                  <a16:creationId xmlns:a16="http://schemas.microsoft.com/office/drawing/2014/main" id="{780A54CD-4CFF-68F0-2C39-DC4118869751}"/>
                </a:ext>
              </a:extLst>
            </p:cNvPr>
            <p:cNvSpPr/>
            <p:nvPr userDrawn="1"/>
          </p:nvSpPr>
          <p:spPr>
            <a:xfrm>
              <a:off x="-1200066" y="1831898"/>
              <a:ext cx="230429" cy="306020"/>
            </a:xfrm>
            <a:custGeom>
              <a:avLst/>
              <a:gdLst/>
              <a:ahLst/>
              <a:cxnLst/>
              <a:rect l="l" t="t" r="r" b="b"/>
              <a:pathLst>
                <a:path w="230429" h="306020">
                  <a:moveTo>
                    <a:pt x="157277" y="0"/>
                  </a:moveTo>
                  <a:cubicBezTo>
                    <a:pt x="166218" y="0"/>
                    <a:pt x="175768" y="3658"/>
                    <a:pt x="185928" y="10973"/>
                  </a:cubicBezTo>
                  <a:cubicBezTo>
                    <a:pt x="196088" y="18288"/>
                    <a:pt x="201168" y="30887"/>
                    <a:pt x="201168" y="48768"/>
                  </a:cubicBezTo>
                  <a:cubicBezTo>
                    <a:pt x="201168" y="66650"/>
                    <a:pt x="195275" y="77623"/>
                    <a:pt x="183490" y="81687"/>
                  </a:cubicBezTo>
                  <a:cubicBezTo>
                    <a:pt x="171704" y="85751"/>
                    <a:pt x="161747" y="89815"/>
                    <a:pt x="153619" y="93879"/>
                  </a:cubicBezTo>
                  <a:cubicBezTo>
                    <a:pt x="143053" y="99569"/>
                    <a:pt x="134722" y="106274"/>
                    <a:pt x="128626" y="113996"/>
                  </a:cubicBezTo>
                  <a:cubicBezTo>
                    <a:pt x="122530" y="121717"/>
                    <a:pt x="119482" y="131268"/>
                    <a:pt x="119482" y="142647"/>
                  </a:cubicBezTo>
                  <a:cubicBezTo>
                    <a:pt x="119482" y="150775"/>
                    <a:pt x="123749" y="158496"/>
                    <a:pt x="132283" y="165812"/>
                  </a:cubicBezTo>
                  <a:cubicBezTo>
                    <a:pt x="140818" y="173127"/>
                    <a:pt x="151994" y="176785"/>
                    <a:pt x="165811" y="176785"/>
                  </a:cubicBezTo>
                  <a:cubicBezTo>
                    <a:pt x="170688" y="176785"/>
                    <a:pt x="176378" y="176175"/>
                    <a:pt x="182880" y="174956"/>
                  </a:cubicBezTo>
                  <a:cubicBezTo>
                    <a:pt x="189383" y="173737"/>
                    <a:pt x="195072" y="171501"/>
                    <a:pt x="199949" y="168250"/>
                  </a:cubicBezTo>
                  <a:cubicBezTo>
                    <a:pt x="208890" y="171501"/>
                    <a:pt x="216205" y="176378"/>
                    <a:pt x="221895" y="182881"/>
                  </a:cubicBezTo>
                  <a:cubicBezTo>
                    <a:pt x="227584" y="189383"/>
                    <a:pt x="230429" y="199543"/>
                    <a:pt x="230429" y="213360"/>
                  </a:cubicBezTo>
                  <a:cubicBezTo>
                    <a:pt x="230429" y="238557"/>
                    <a:pt x="218847" y="260300"/>
                    <a:pt x="195682" y="278588"/>
                  </a:cubicBezTo>
                  <a:cubicBezTo>
                    <a:pt x="172517" y="296876"/>
                    <a:pt x="145491" y="306020"/>
                    <a:pt x="114605" y="306020"/>
                  </a:cubicBezTo>
                  <a:cubicBezTo>
                    <a:pt x="79655" y="306020"/>
                    <a:pt x="51816" y="294234"/>
                    <a:pt x="31090" y="270663"/>
                  </a:cubicBezTo>
                  <a:cubicBezTo>
                    <a:pt x="10363" y="247092"/>
                    <a:pt x="0" y="215799"/>
                    <a:pt x="0" y="176785"/>
                  </a:cubicBezTo>
                  <a:cubicBezTo>
                    <a:pt x="0" y="149149"/>
                    <a:pt x="7519" y="121920"/>
                    <a:pt x="22555" y="95098"/>
                  </a:cubicBezTo>
                  <a:cubicBezTo>
                    <a:pt x="37592" y="68276"/>
                    <a:pt x="57099" y="45720"/>
                    <a:pt x="81077" y="27433"/>
                  </a:cubicBezTo>
                  <a:cubicBezTo>
                    <a:pt x="105054" y="9144"/>
                    <a:pt x="130455" y="0"/>
                    <a:pt x="157277"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pic>
        <p:nvPicPr>
          <p:cNvPr id="4" name="Picture 3" descr="A black and blue symbol&#10;&#10;AI-generated content may be incorrect.">
            <a:extLst>
              <a:ext uri="{FF2B5EF4-FFF2-40B4-BE49-F238E27FC236}">
                <a16:creationId xmlns:a16="http://schemas.microsoft.com/office/drawing/2014/main" id="{6704EA80-12DB-7EE9-4EBD-3BF312B4C0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3" name="Date Placeholder 1">
            <a:extLst>
              <a:ext uri="{FF2B5EF4-FFF2-40B4-BE49-F238E27FC236}">
                <a16:creationId xmlns:a16="http://schemas.microsoft.com/office/drawing/2014/main" id="{5272871E-EF01-77B0-5ED8-59A5BCDA1F1B}"/>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83233801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6AFB9B-94F7-3F05-8D1D-222CD7626869}"/>
              </a:ext>
            </a:extLst>
          </p:cNvPr>
          <p:cNvSpPr>
            <a:spLocks noGrp="1"/>
          </p:cNvSpPr>
          <p:nvPr>
            <p:ph type="title"/>
          </p:nvPr>
        </p:nvSpPr>
        <p:spPr>
          <a:xfrm>
            <a:off x="838200" y="365125"/>
            <a:ext cx="10515600" cy="63776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9CB8F2A-37D9-3A76-6EDE-23DBCCB55678}"/>
              </a:ext>
            </a:extLst>
          </p:cNvPr>
          <p:cNvSpPr>
            <a:spLocks noGrp="1"/>
          </p:cNvSpPr>
          <p:nvPr>
            <p:ph type="body" idx="1"/>
          </p:nvPr>
        </p:nvSpPr>
        <p:spPr>
          <a:xfrm>
            <a:off x="838200" y="1170039"/>
            <a:ext cx="10515600" cy="5006924"/>
          </a:xfrm>
          <a:prstGeom prst="rect">
            <a:avLst/>
          </a:prstGeom>
        </p:spPr>
        <p:txBody>
          <a:bodyPr vert="horz" lIns="91440" tIns="45720" rIns="91440" bIns="45720" rtlCol="0">
            <a:normAutofit/>
          </a:bodyPr>
          <a:lstStyle/>
          <a:p>
            <a:pPr lvl="0"/>
            <a:r>
              <a:rPr lang="en-GB"/>
              <a:t>Click to edit Master text styles</a:t>
            </a:r>
          </a:p>
        </p:txBody>
      </p:sp>
      <p:sp>
        <p:nvSpPr>
          <p:cNvPr id="5" name="Footer Placeholder 4">
            <a:extLst>
              <a:ext uri="{FF2B5EF4-FFF2-40B4-BE49-F238E27FC236}">
                <a16:creationId xmlns:a16="http://schemas.microsoft.com/office/drawing/2014/main" id="{75B1F1C0-8933-A7D5-EC19-2826EA0C5D98}"/>
              </a:ext>
            </a:extLst>
          </p:cNvPr>
          <p:cNvSpPr>
            <a:spLocks noGrp="1"/>
          </p:cNvSpPr>
          <p:nvPr>
            <p:ph type="ftr" sz="quarter" idx="3"/>
          </p:nvPr>
        </p:nvSpPr>
        <p:spPr>
          <a:xfrm>
            <a:off x="4038600" y="6492875"/>
            <a:ext cx="4114800" cy="228600"/>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50D4B6F-AF10-6060-9222-6121122749A7}"/>
              </a:ext>
            </a:extLst>
          </p:cNvPr>
          <p:cNvSpPr>
            <a:spLocks noGrp="1"/>
          </p:cNvSpPr>
          <p:nvPr>
            <p:ph type="sldNum" sz="quarter" idx="4"/>
          </p:nvPr>
        </p:nvSpPr>
        <p:spPr>
          <a:xfrm>
            <a:off x="10992464" y="6492875"/>
            <a:ext cx="983225" cy="228600"/>
          </a:xfrm>
          <a:prstGeom prst="rect">
            <a:avLst/>
          </a:prstGeom>
        </p:spPr>
        <p:txBody>
          <a:bodyPr vert="horz" lIns="91440" tIns="45720" rIns="91440" bIns="45720" rtlCol="0" anchor="ctr"/>
          <a:lstStyle>
            <a:lvl1pPr algn="r">
              <a:defRPr sz="1200">
                <a:solidFill>
                  <a:schemeClr val="tx1">
                    <a:tint val="82000"/>
                  </a:schemeClr>
                </a:solidFill>
              </a:defRPr>
            </a:lvl1pPr>
          </a:lstStyle>
          <a:p>
            <a:fld id="{49E4B518-46CA-334E-8F36-AEA2CE8D45C4}" type="slidenum">
              <a:rPr lang="en-US" smtClean="0"/>
              <a:t>‹#›</a:t>
            </a:fld>
            <a:endParaRPr lang="en-US"/>
          </a:p>
        </p:txBody>
      </p:sp>
      <p:sp>
        <p:nvSpPr>
          <p:cNvPr id="7" name="TextBox 6">
            <a:extLst>
              <a:ext uri="{FF2B5EF4-FFF2-40B4-BE49-F238E27FC236}">
                <a16:creationId xmlns:a16="http://schemas.microsoft.com/office/drawing/2014/main" id="{68B20B33-7E0A-9321-70A5-85F449391C0E}"/>
              </a:ext>
            </a:extLst>
          </p:cNvPr>
          <p:cNvSpPr txBox="1"/>
          <p:nvPr>
            <p:extLst>
              <p:ext uri="{1162E1C5-73C7-4A58-AE30-91384D911F3F}">
                <p184:classification xmlns:p184="http://schemas.microsoft.com/office/powerpoint/2018/4/main" val="ftr"/>
              </p:ext>
            </p:extLst>
          </p:nvPr>
        </p:nvSpPr>
        <p:spPr>
          <a:xfrm>
            <a:off x="5210175" y="6642100"/>
            <a:ext cx="1797050" cy="152400"/>
          </a:xfrm>
          <a:prstGeom prst="rect">
            <a:avLst/>
          </a:prstGeom>
        </p:spPr>
        <p:txBody>
          <a:bodyPr horzOverflow="overflow" lIns="0" tIns="0" rIns="0" bIns="0">
            <a:spAutoFit/>
          </a:bodyPr>
          <a:lstStyle/>
          <a:p>
            <a:pPr algn="l"/>
            <a:r>
              <a:rPr lang="en-GB" sz="1000">
                <a:solidFill>
                  <a:srgbClr val="208BCC">
                    <a:alpha val="50000"/>
                  </a:srgbClr>
                </a:solidFill>
                <a:latin typeface="Aptos" panose="020B0004020202020204" pitchFamily="34" charset="0"/>
              </a:rPr>
              <a:t>Document Classification: Public</a:t>
            </a:r>
          </a:p>
        </p:txBody>
      </p:sp>
    </p:spTree>
    <p:extLst>
      <p:ext uri="{BB962C8B-B14F-4D97-AF65-F5344CB8AC3E}">
        <p14:creationId xmlns:p14="http://schemas.microsoft.com/office/powerpoint/2010/main" val="1805625113"/>
      </p:ext>
    </p:extLst>
  </p:cSld>
  <p:clrMap bg1="lt1" tx1="dk1" bg2="lt2" tx2="dk2" accent1="accent1" accent2="accent2" accent3="accent3" accent4="accent4" accent5="accent5" accent6="accent6" hlink="hlink" folHlink="folHlink"/>
  <p:sldLayoutIdLst>
    <p:sldLayoutId id="2147483649" r:id="rId1"/>
    <p:sldLayoutId id="2147483695" r:id="rId2"/>
    <p:sldLayoutId id="2147483656" r:id="rId3"/>
    <p:sldLayoutId id="2147483657" r:id="rId4"/>
    <p:sldLayoutId id="2147483658" r:id="rId5"/>
    <p:sldLayoutId id="2147483659" r:id="rId6"/>
    <p:sldLayoutId id="2147483651" r:id="rId7"/>
    <p:sldLayoutId id="2147483654" r:id="rId8"/>
    <p:sldLayoutId id="2147483660" r:id="rId9"/>
    <p:sldLayoutId id="2147483661" r:id="rId10"/>
    <p:sldLayoutId id="2147483662" r:id="rId11"/>
    <p:sldLayoutId id="2147483663" r:id="rId12"/>
    <p:sldLayoutId id="2147483677" r:id="rId13"/>
    <p:sldLayoutId id="2147483676" r:id="rId14"/>
    <p:sldLayoutId id="2147483694" r:id="rId15"/>
    <p:sldLayoutId id="2147483665" r:id="rId16"/>
    <p:sldLayoutId id="2147483664" r:id="rId17"/>
    <p:sldLayoutId id="2147483666" r:id="rId18"/>
    <p:sldLayoutId id="2147483670" r:id="rId19"/>
    <p:sldLayoutId id="2147483696" r:id="rId20"/>
    <p:sldLayoutId id="2147483671" r:id="rId21"/>
    <p:sldLayoutId id="2147483672" r:id="rId22"/>
    <p:sldLayoutId id="2147483701" r:id="rId23"/>
    <p:sldLayoutId id="2147483700" r:id="rId24"/>
    <p:sldLayoutId id="2147483668" r:id="rId25"/>
    <p:sldLayoutId id="2147483669" r:id="rId26"/>
    <p:sldLayoutId id="2147483673" r:id="rId27"/>
    <p:sldLayoutId id="2147483703" r:id="rId28"/>
    <p:sldLayoutId id="2147483674" r:id="rId29"/>
    <p:sldLayoutId id="2147483702"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Lst>
  <p:hf sldNum="0" hdr="0" ftr="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www.xoserve.com/change/customer-change-register/xrn-5702-update-to-assess-the-replacement-of-facsimile-as-a-form-of-communication/" TargetMode="Externa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hyperlink" Target="https://share.articulate.com/taEnyzAtRyjFtoWciqpeX" TargetMode="Externa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hyperlink" Target="https://www.xoserve.com/calendar/dsc-delivery-sub-group-22-june-2026/" TargetMode="Externa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hyperlink" Target="https://www.xoserve.com/change/customer-change-register/xrn-5924-physical-information-exchange-pix-ongoing-support-options/" TargetMode="External"/><Relationship Id="rId13" Type="http://schemas.openxmlformats.org/officeDocument/2006/relationships/hyperlink" Target="https://www.xoserve.com/change/customer-change-register/xrn-5940-addition-of-consumption-adjustment-and-updated-meter-readings-to-initiate-an-aq-calculation-month-modification-0890/" TargetMode="External"/><Relationship Id="rId3" Type="http://schemas.openxmlformats.org/officeDocument/2006/relationships/hyperlink" Target="https://www.xoserve.com/change/customer-change-register/xrn-5906-extending-the-pc4-read-submission-window-mod0884/" TargetMode="External"/><Relationship Id="rId7" Type="http://schemas.openxmlformats.org/officeDocument/2006/relationships/hyperlink" Target="https://www.xoserve.com/change/customer-change-register/xrn5805-alternative-solution-to-address-instances-where-vba-macros-are-present-in-dn-templates/" TargetMode="External"/><Relationship Id="rId12" Type="http://schemas.openxmlformats.org/officeDocument/2006/relationships/hyperlink" Target="https://www.xoserve.com/change/customer-change-register/xrn-5949-new-priority-consumer-category-related-to-community-heating/" TargetMode="External"/><Relationship Id="rId2" Type="http://schemas.openxmlformats.org/officeDocument/2006/relationships/hyperlink" Target="https://www.xoserve.com/change/customer-change-register/xrn-5872-updates-to-the-annual-quantity-aq-amendment-process-modification-0876s/" TargetMode="External"/><Relationship Id="rId1" Type="http://schemas.openxmlformats.org/officeDocument/2006/relationships/slideLayout" Target="../slideLayouts/slideLayout14.xml"/><Relationship Id="rId6" Type="http://schemas.openxmlformats.org/officeDocument/2006/relationships/hyperlink" Target="https://www.xoserve.com/change/customer-change-register/xrn-5702-update-to-assess-the-replacement-of-facsimile-as-a-form-of-communication/" TargetMode="External"/><Relationship Id="rId11" Type="http://schemas.openxmlformats.org/officeDocument/2006/relationships/hyperlink" Target="https://www.xoserve.com/change/customer-change-register/xrn-6081b-reconciliation-of-multiple-read-replacements-historic-reporting-and-tactical-solution/" TargetMode="External"/><Relationship Id="rId5" Type="http://schemas.openxmlformats.org/officeDocument/2006/relationships/hyperlink" Target="https://www.xoserve.com/change/customer-change-register/xrn-5941-performance-assurance-committee-pac-audit-performance-assurance-technique-pat-request/" TargetMode="External"/><Relationship Id="rId10" Type="http://schemas.openxmlformats.org/officeDocument/2006/relationships/hyperlink" Target="https://www.xoserve.com/change/customer-change-register/xrn-5994-emergency-contact-validation-service/" TargetMode="External"/><Relationship Id="rId4" Type="http://schemas.openxmlformats.org/officeDocument/2006/relationships/hyperlink" Target="https://www.xoserve.com/change/customer-change-register/xrn-5914-amend-the-code-cut-off-date-to-a-rolling-period-mod0886/" TargetMode="External"/><Relationship Id="rId9" Type="http://schemas.openxmlformats.org/officeDocument/2006/relationships/hyperlink" Target="https://www.xoserve.com/change/customer-change-register/xrn-6081a-fix-historic-ndm-check-to-check-reconciliation-periods-tactical-solution/" TargetMode="External"/><Relationship Id="rId14" Type="http://schemas.openxmlformats.org/officeDocument/2006/relationships/hyperlink" Target="https://www.xoserve.com/change/customer-change-register/xrn-6041-unc-modification-0922-igt-unc-modification-180-cdsp-obligations-required-for-the-introduction-of-the-gas-shipper-obligation/"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xoserve.com/change/customer-change-register/xrn-6066-facilitating-biomethane-entry-into-the-gdn-by-exporting-methane-from-the-gdn-into-the-nts-via-compression-modification-0894a/" TargetMode="External"/><Relationship Id="rId3" Type="http://schemas.openxmlformats.org/officeDocument/2006/relationships/hyperlink" Target="https://www.xoserve.com/change/customer-change-register/xrn-6000-modification-0908-removal-of-dno-meter-reading-obligations-resulting-from-non-provision-of-a-valid-meter-reading-by-a-shipper/" TargetMode="External"/><Relationship Id="rId7" Type="http://schemas.openxmlformats.org/officeDocument/2006/relationships/hyperlink" Target="https://www.xoserve.com/change/customer-change-register/xrn-6067-facilitating-biomethane-entry-into-the-gdn-by-exporting-methane-from-the-gdn-into-the-nts-via-compression-modification-0894/" TargetMode="External"/><Relationship Id="rId2" Type="http://schemas.openxmlformats.org/officeDocument/2006/relationships/hyperlink" Target="https://www.xoserve.com/change/customer-change-register/xrn-6001-modification-0909-refining-the-class-2-individual-valid-meter-reading-requirement-performance-measures/" TargetMode="External"/><Relationship Id="rId1" Type="http://schemas.openxmlformats.org/officeDocument/2006/relationships/slideLayout" Target="../slideLayouts/slideLayout14.xml"/><Relationship Id="rId6" Type="http://schemas.openxmlformats.org/officeDocument/2006/relationships/hyperlink" Target="https://www.xoserve.com/change/customer-change-register/xrn-6079-unc-0926s-maintenance-criteria-for-emergency-contact-data-held-in-central-systems/" TargetMode="External"/><Relationship Id="rId5" Type="http://schemas.openxmlformats.org/officeDocument/2006/relationships/hyperlink" Target="https://www.xoserve.com/change/customer-change-register/xrn-5987-modification-0915-debt-relief-scheme-payment-drsp/" TargetMode="External"/><Relationship Id="rId4" Type="http://schemas.openxmlformats.org/officeDocument/2006/relationships/hyperlink" Target="https://www.xoserve.com/change/customer-change-register/xrn-5972-cdsp-provisions-to-support-new-supplier-deed-of-undertaking-dou-license-condition-9a/"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xoserve.com/change/customer-change-register/xrn-6039-provision-of-igt-smp-data-to-dns/" TargetMode="External"/><Relationship Id="rId3" Type="http://schemas.openxmlformats.org/officeDocument/2006/relationships/hyperlink" Target="https://www.xoserve.com/change/change-proposals/xrn-5569-contact-data-provision-for-igt-customers/" TargetMode="External"/><Relationship Id="rId7" Type="http://schemas.openxmlformats.org/officeDocument/2006/relationships/hyperlink" Target="https://www.xoserve.com/change/customer-change-register/xrn5968-identifying-improvements-to-meter-point-location-address-data-processes/" TargetMode="External"/><Relationship Id="rId2" Type="http://schemas.openxmlformats.org/officeDocument/2006/relationships/hyperlink" Target="https://www.xoserve.com/change/change-proposals/xrn-5473-meter-asset-detail-proactive-monitoring-service/" TargetMode="External"/><Relationship Id="rId1" Type="http://schemas.openxmlformats.org/officeDocument/2006/relationships/slideLayout" Target="../slideLayouts/slideLayout14.xml"/><Relationship Id="rId6" Type="http://schemas.openxmlformats.org/officeDocument/2006/relationships/hyperlink" Target="https://www.xoserve.com/change/customer-change-register/xrn-5955-private-networks-duplicate-mprns-options-for-long-term-fix/" TargetMode="External"/><Relationship Id="rId5" Type="http://schemas.openxmlformats.org/officeDocument/2006/relationships/hyperlink" Target="https://www.xoserve.com/change/customer-change-register/xrn-5950-dsc-invoice-number-generation-review/" TargetMode="External"/><Relationship Id="rId4" Type="http://schemas.openxmlformats.org/officeDocument/2006/relationships/hyperlink" Target="https://www.xoserve.com/change/customer-change-register/xrn5810-theft-of-gas-tog-dn-calculation-tool/" TargetMode="External"/><Relationship Id="rId9" Type="http://schemas.openxmlformats.org/officeDocument/2006/relationships/hyperlink" Target="https://www.xoserve.com/change/customer-change-register/xrn-6056-introduction-of-new-supply-meter-point-status-of-is-isolation-cleanse-and-remove-obsolete-cl-clamped-statu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xoserve.com/change/change-proposals/xrn-5546-resolution-of-address-interactions-between-dcc-and-cdsp/" TargetMode="External"/><Relationship Id="rId2" Type="http://schemas.openxmlformats.org/officeDocument/2006/relationships/hyperlink" Target="https://www.xoserve.com/change/customer-change-register/xrn-5616-csep-annual-quantity-capacity-management/" TargetMode="External"/><Relationship Id="rId1" Type="http://schemas.openxmlformats.org/officeDocument/2006/relationships/slideLayout" Target="../slideLayouts/slideLayout14.xml"/><Relationship Id="rId5" Type="http://schemas.openxmlformats.org/officeDocument/2006/relationships/hyperlink" Target="https://www.xoserve.com/change/customer-change-register/xrn5806-cdsp-solution-to-enable-exit-of-application-of-user-premises-termination-notice-uptn/" TargetMode="External"/><Relationship Id="rId4" Type="http://schemas.openxmlformats.org/officeDocument/2006/relationships/hyperlink" Target="https://www.xoserve.com/change/change-proposals/xrn-5471-services-to-release-data-to-unc-partie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hyperlink" Target="https://umbraco.xoserve.com/media/kxolqaau/06-rec-change-jun-26-v1.pptx" TargetMode="External"/><Relationship Id="rId2" Type="http://schemas.openxmlformats.org/officeDocument/2006/relationships/hyperlink" Target="https://umbraco.xoserve.com/media/v4mo3e0w/chmc-post-meeting-brief-100626-1.pdf" TargetMode="External"/><Relationship Id="rId1" Type="http://schemas.openxmlformats.org/officeDocument/2006/relationships/slideLayout" Target="../slideLayouts/slideLayout34.xml"/><Relationship Id="rId4" Type="http://schemas.openxmlformats.org/officeDocument/2006/relationships/hyperlink" Target="https://umbraco.xoserve.com/media/cj0fem0m/june-chmc-portfolio-poap-update-2026-05-28-1.ppt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hyperlink" Target="https://www.xoserve.com/change/customer-change-register/xrn-6095-november-2026-major-release-parent-change/"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hyperlink" Target="https://www.xoserve.com/change/customer-change-register/xrn-6096-ddp-release-2-20272028/"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EC2C3-6577-F8F2-43D3-8C152F9140C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F01287-4E13-A004-FB7F-751739A6A4CB}"/>
              </a:ext>
            </a:extLst>
          </p:cNvPr>
          <p:cNvSpPr>
            <a:spLocks noGrp="1"/>
          </p:cNvSpPr>
          <p:nvPr>
            <p:ph type="ctrTitle"/>
          </p:nvPr>
        </p:nvSpPr>
        <p:spPr/>
        <p:txBody>
          <a:bodyPr>
            <a:noAutofit/>
          </a:bodyPr>
          <a:lstStyle/>
          <a:p>
            <a:r>
              <a:rPr lang="en-IN"/>
              <a:t>DSC Delivery Sub-Group</a:t>
            </a:r>
          </a:p>
        </p:txBody>
      </p:sp>
      <p:sp>
        <p:nvSpPr>
          <p:cNvPr id="6" name="Subtitle 5">
            <a:extLst>
              <a:ext uri="{FF2B5EF4-FFF2-40B4-BE49-F238E27FC236}">
                <a16:creationId xmlns:a16="http://schemas.microsoft.com/office/drawing/2014/main" id="{6B6B651F-ABCE-1D44-99F5-D13416228954}"/>
              </a:ext>
            </a:extLst>
          </p:cNvPr>
          <p:cNvSpPr>
            <a:spLocks noGrp="1"/>
          </p:cNvSpPr>
          <p:nvPr>
            <p:ph type="subTitle" idx="1"/>
          </p:nvPr>
        </p:nvSpPr>
        <p:spPr/>
        <p:txBody>
          <a:bodyPr/>
          <a:lstStyle/>
          <a:p>
            <a:r>
              <a:rPr lang="en-US">
                <a:solidFill>
                  <a:srgbClr val="EE45AC"/>
                </a:solidFill>
              </a:rPr>
              <a:t>June 2026</a:t>
            </a:r>
          </a:p>
        </p:txBody>
      </p:sp>
    </p:spTree>
    <p:extLst>
      <p:ext uri="{BB962C8B-B14F-4D97-AF65-F5344CB8AC3E}">
        <p14:creationId xmlns:p14="http://schemas.microsoft.com/office/powerpoint/2010/main" val="257175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A555F-21B6-E6F7-4492-3A69A45D2D9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F2467A5-1FDA-2C1D-3FFD-700E0C3A6B1E}"/>
              </a:ext>
            </a:extLst>
          </p:cNvPr>
          <p:cNvSpPr>
            <a:spLocks noGrp="1"/>
          </p:cNvSpPr>
          <p:nvPr>
            <p:ph type="ctrTitle"/>
          </p:nvPr>
        </p:nvSpPr>
        <p:spPr>
          <a:xfrm>
            <a:off x="1524000" y="3592001"/>
            <a:ext cx="9144000" cy="696898"/>
          </a:xfrm>
        </p:spPr>
        <p:txBody>
          <a:bodyPr>
            <a:noAutofit/>
          </a:bodyPr>
          <a:lstStyle/>
          <a:p>
            <a:r>
              <a:rPr lang="en-US" sz="3200"/>
              <a:t>XRN 5940 - </a:t>
            </a:r>
            <a:r>
              <a:rPr lang="en-GB" sz="3200"/>
              <a:t>Addition of Consumption Adjustment and Updated Meter Readings to initiate an AQ Calculation Month (MOD0890S)</a:t>
            </a:r>
            <a:endParaRPr lang="en-IN" sz="3200"/>
          </a:p>
        </p:txBody>
      </p:sp>
      <p:sp>
        <p:nvSpPr>
          <p:cNvPr id="2" name="Subtitle 5">
            <a:extLst>
              <a:ext uri="{FF2B5EF4-FFF2-40B4-BE49-F238E27FC236}">
                <a16:creationId xmlns:a16="http://schemas.microsoft.com/office/drawing/2014/main" id="{53517CF8-28E9-AD36-14D8-5EA7F19EE41E}"/>
              </a:ext>
            </a:extLst>
          </p:cNvPr>
          <p:cNvSpPr>
            <a:spLocks noGrp="1"/>
          </p:cNvSpPr>
          <p:nvPr>
            <p:ph type="subTitle" idx="1"/>
          </p:nvPr>
        </p:nvSpPr>
        <p:spPr>
          <a:xfrm>
            <a:off x="1619535" y="4944827"/>
            <a:ext cx="9144000" cy="449101"/>
          </a:xfrm>
        </p:spPr>
        <p:txBody>
          <a:bodyPr/>
          <a:lstStyle/>
          <a:p>
            <a:r>
              <a:rPr lang="en-US"/>
              <a:t>Detailed Design Pack Summary - DSG </a:t>
            </a:r>
          </a:p>
        </p:txBody>
      </p:sp>
    </p:spTree>
    <p:extLst>
      <p:ext uri="{BB962C8B-B14F-4D97-AF65-F5344CB8AC3E}">
        <p14:creationId xmlns:p14="http://schemas.microsoft.com/office/powerpoint/2010/main" val="1573880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ABC2AD-D28A-722D-94BB-266C4C6E8EBF}"/>
              </a:ext>
            </a:extLst>
          </p:cNvPr>
          <p:cNvSpPr>
            <a:spLocks noGrp="1"/>
          </p:cNvSpPr>
          <p:nvPr>
            <p:ph type="body" sz="quarter" idx="14"/>
          </p:nvPr>
        </p:nvSpPr>
        <p:spPr>
          <a:xfrm>
            <a:off x="322730" y="1223698"/>
            <a:ext cx="11407154" cy="4709249"/>
          </a:xfrm>
        </p:spPr>
        <p:txBody>
          <a:bodyPr>
            <a:normAutofit fontScale="62500" lnSpcReduction="20000"/>
          </a:bodyPr>
          <a:lstStyle/>
          <a:p>
            <a:r>
              <a:rPr lang="en-GB" sz="1900" b="1"/>
              <a:t>Background:</a:t>
            </a:r>
          </a:p>
          <a:p>
            <a:r>
              <a:rPr lang="en-GB" sz="1900"/>
              <a:t>	</a:t>
            </a:r>
          </a:p>
          <a:p>
            <a:r>
              <a:rPr lang="en-GB" sz="1900"/>
              <a:t>UNC currently stipulates an AQ is calculated in an ‘AQ Calculation Month’ only where a Qualifying Meter Reading is received. Currently, when a Request For Adjustment (RFA), Consumption Adjustment or a Replacement Read is submitted for a Supply Meter Point (SMP) the AQ does not recalculate without receipt of a subsequent Qualifying Meter Reading. </a:t>
            </a:r>
          </a:p>
          <a:p>
            <a:r>
              <a:rPr lang="en-GB" sz="1900" b="1"/>
              <a:t>For the AQ to be updated a Shipper must submit post accepted reads to UK Link and in the absence of customer readings, this could lead to an inaccurate AQ for an extended duration of time. </a:t>
            </a:r>
          </a:p>
          <a:p>
            <a:endParaRPr lang="en-GB" sz="1900"/>
          </a:p>
          <a:p>
            <a:r>
              <a:rPr lang="en-GB" sz="1900"/>
              <a:t>This change is seeking to introduce </a:t>
            </a:r>
            <a:r>
              <a:rPr lang="en-GB" sz="1900" b="1"/>
              <a:t>the addition of valid consumption adjustment and valid updated meter readings to initiate an AQ Calculation or AQ Revision </a:t>
            </a:r>
            <a:r>
              <a:rPr lang="en-GB" sz="1900"/>
              <a:t>as applicable. When Consumption Adjustments and Replacement Meter Reads meet the relevant criteria, they will be considered for the AQ recalculation sooner and with less effort or impact on the Shipper.</a:t>
            </a:r>
          </a:p>
          <a:p>
            <a:endParaRPr lang="en-GB" sz="1900"/>
          </a:p>
          <a:p>
            <a:r>
              <a:rPr lang="en-GB" sz="1900"/>
              <a:t>This change seeks to adopt consistent logic across CDSP systems and services, as this would enable data that is already being provided and validated by the CDSP to be used in downstream AQ processes.</a:t>
            </a:r>
          </a:p>
          <a:p>
            <a:endParaRPr lang="en-GB" sz="1900"/>
          </a:p>
          <a:p>
            <a:r>
              <a:rPr lang="en-GB" sz="1900"/>
              <a:t>Shippers have been identified as an impacted party, as they have requested this capability in the related UNC Modification (0890S). Networks, including IGTs have also been identified as impacted, as the related industry rules will require the CDSP to include two new triggers in AQ calculation or AQ revision processes. </a:t>
            </a:r>
          </a:p>
          <a:p>
            <a:endParaRPr lang="en-GB" sz="1900"/>
          </a:p>
          <a:p>
            <a:r>
              <a:rPr lang="en-GB" sz="1900" b="1" u="sng"/>
              <a:t>In Scope</a:t>
            </a:r>
            <a:r>
              <a:rPr lang="en-GB" sz="1900"/>
              <a:t>:</a:t>
            </a:r>
          </a:p>
          <a:p>
            <a:pPr lvl="0"/>
            <a:r>
              <a:rPr lang="en-GB" sz="1900"/>
              <a:t># </a:t>
            </a:r>
            <a:r>
              <a:rPr lang="en-GB" sz="1900" b="1"/>
              <a:t>All site types </a:t>
            </a:r>
            <a:r>
              <a:rPr lang="en-GB" sz="1900"/>
              <a:t>are intended to be in scope of this change. </a:t>
            </a:r>
          </a:p>
          <a:p>
            <a:pPr lvl="0"/>
            <a:r>
              <a:rPr lang="en-GB" sz="1900"/>
              <a:t># All types of valid accepted updated meter reads for class 2, 3, 4 supply points (Class 1 actual meter reads cannot be updated).  </a:t>
            </a:r>
          </a:p>
          <a:p>
            <a:r>
              <a:rPr lang="en-GB" sz="1900"/>
              <a:t># All types of valid accepted consumption adjustments for </a:t>
            </a:r>
            <a:r>
              <a:rPr lang="en-GB" sz="1900" b="1"/>
              <a:t>all supply point classes </a:t>
            </a:r>
            <a:r>
              <a:rPr lang="en-GB" sz="1900"/>
              <a:t>(including any energy adjustments for Telemetered sites)</a:t>
            </a:r>
            <a:endParaRPr lang="en-GB" sz="1900" b="1"/>
          </a:p>
          <a:p>
            <a:endParaRPr lang="en-GB" sz="1900" b="1"/>
          </a:p>
          <a:p>
            <a:r>
              <a:rPr lang="en-GB" sz="1900" b="1" u="sng"/>
              <a:t>Out of Scope: </a:t>
            </a:r>
          </a:p>
          <a:p>
            <a:r>
              <a:rPr lang="en-GB" sz="1900"/>
              <a:t># Consumption adjustment reasons ‘isolation’ and ‘duplicate’. </a:t>
            </a:r>
          </a:p>
          <a:p>
            <a:r>
              <a:rPr lang="en-GB" sz="1900"/>
              <a:t># Changes to Winter Consumption calculation. </a:t>
            </a:r>
          </a:p>
          <a:p>
            <a:r>
              <a:rPr lang="en-GB" sz="1900"/>
              <a:t># Changes to AQ correction. </a:t>
            </a:r>
          </a:p>
          <a:p>
            <a:r>
              <a:rPr lang="en-GB" sz="1900"/>
              <a:t># Changes to upstream processes with regards to how updated meter reads or consumption adjustments are received in UK Link</a:t>
            </a:r>
          </a:p>
          <a:p>
            <a:r>
              <a:rPr lang="en-GB" sz="1900"/>
              <a:t># Any consumption adjustments processed outside UK Link</a:t>
            </a:r>
          </a:p>
          <a:p>
            <a:endParaRPr lang="en-GB"/>
          </a:p>
        </p:txBody>
      </p:sp>
      <p:sp>
        <p:nvSpPr>
          <p:cNvPr id="2" name="Title 1">
            <a:extLst>
              <a:ext uri="{FF2B5EF4-FFF2-40B4-BE49-F238E27FC236}">
                <a16:creationId xmlns:a16="http://schemas.microsoft.com/office/drawing/2014/main" id="{AC7456B9-959C-D81D-15D0-9F028D4DFB35}"/>
              </a:ext>
            </a:extLst>
          </p:cNvPr>
          <p:cNvSpPr>
            <a:spLocks noGrp="1"/>
          </p:cNvSpPr>
          <p:nvPr>
            <p:ph type="title"/>
          </p:nvPr>
        </p:nvSpPr>
        <p:spPr/>
        <p:txBody>
          <a:bodyPr>
            <a:noAutofit/>
          </a:bodyPr>
          <a:lstStyle/>
          <a:p>
            <a:r>
              <a:rPr lang="en-GB" sz="2400" dirty="0"/>
              <a:t>XRN 5940 - Addition of Consumption Adjustment and Updated Meter Readings to initiate an AQ Calculation Month (MOD0890S)</a:t>
            </a:r>
          </a:p>
        </p:txBody>
      </p:sp>
    </p:spTree>
    <p:extLst>
      <p:ext uri="{BB962C8B-B14F-4D97-AF65-F5344CB8AC3E}">
        <p14:creationId xmlns:p14="http://schemas.microsoft.com/office/powerpoint/2010/main" val="447378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61FB4-161A-51F9-EB0C-EF05E57ABB1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B969EC6-3EB1-CC13-B0E7-A5D0511896E6}"/>
              </a:ext>
            </a:extLst>
          </p:cNvPr>
          <p:cNvSpPr>
            <a:spLocks noGrp="1"/>
          </p:cNvSpPr>
          <p:nvPr>
            <p:ph type="body" sz="quarter" idx="14"/>
          </p:nvPr>
        </p:nvSpPr>
        <p:spPr>
          <a:xfrm>
            <a:off x="322730" y="1223698"/>
            <a:ext cx="11407154" cy="4709249"/>
          </a:xfrm>
        </p:spPr>
        <p:txBody>
          <a:bodyPr>
            <a:normAutofit fontScale="92500" lnSpcReduction="20000"/>
          </a:bodyPr>
          <a:lstStyle/>
          <a:p>
            <a:r>
              <a:rPr lang="en-GB" b="1"/>
              <a:t>Change summary:</a:t>
            </a:r>
          </a:p>
          <a:p>
            <a:endParaRPr lang="en-GB" b="1"/>
          </a:p>
          <a:p>
            <a:r>
              <a:rPr lang="en-GB"/>
              <a:t>This change will introduce new concepts of “</a:t>
            </a:r>
            <a:r>
              <a:rPr lang="en-GB" b="1"/>
              <a:t>AQ Revision</a:t>
            </a:r>
            <a:r>
              <a:rPr lang="en-GB"/>
              <a:t>”, “</a:t>
            </a:r>
            <a:r>
              <a:rPr lang="en-GB" b="1"/>
              <a:t>primary and secondary AQ triggers</a:t>
            </a:r>
            <a:r>
              <a:rPr lang="en-GB"/>
              <a:t>” and “</a:t>
            </a:r>
            <a:r>
              <a:rPr lang="en-GB" b="1"/>
              <a:t>AQ trigger type” </a:t>
            </a:r>
            <a:r>
              <a:rPr lang="en-GB"/>
              <a:t>within the monthly AQ review process. </a:t>
            </a:r>
            <a:endParaRPr lang="en-GB" b="1"/>
          </a:p>
          <a:p>
            <a:endParaRPr lang="en-GB" b="1"/>
          </a:p>
          <a:p>
            <a:pPr marL="285750" lvl="0" indent="-285750">
              <a:buFont typeface="Arial" panose="020B0604020202020204" pitchFamily="34" charset="0"/>
              <a:buChar char="•"/>
            </a:pPr>
            <a:r>
              <a:rPr lang="en-GB" b="1"/>
              <a:t>Changes</a:t>
            </a:r>
            <a:r>
              <a:rPr lang="en-GB"/>
              <a:t> will be made to the existing rolling AQ calculation process for primary reading trigger determination where the latest qualifying read is due to an updated meter read or has an adjustment applied to it.</a:t>
            </a:r>
          </a:p>
          <a:p>
            <a:pPr marL="285750" lvl="0" indent="-285750">
              <a:buFont typeface="Arial" panose="020B0604020202020204" pitchFamily="34" charset="0"/>
              <a:buChar char="•"/>
            </a:pPr>
            <a:r>
              <a:rPr lang="en-GB"/>
              <a:t>A </a:t>
            </a:r>
            <a:r>
              <a:rPr lang="en-GB" b="1"/>
              <a:t>new</a:t>
            </a:r>
            <a:r>
              <a:rPr lang="en-GB"/>
              <a:t> AQ revision process will be introduced for including secondary triggers i.e. consumption adjustment and updated meter readings.</a:t>
            </a:r>
          </a:p>
          <a:p>
            <a:pPr marL="285750" lvl="0" indent="-285750">
              <a:buFont typeface="Arial" panose="020B0604020202020204" pitchFamily="34" charset="0"/>
              <a:buChar char="•"/>
            </a:pPr>
            <a:r>
              <a:rPr lang="en-GB"/>
              <a:t>A </a:t>
            </a:r>
            <a:r>
              <a:rPr lang="en-GB" b="1"/>
              <a:t>new</a:t>
            </a:r>
            <a:r>
              <a:rPr lang="en-GB"/>
              <a:t> AQ trigger type will be introduced as an internal value to identify all primary and secondary AQ triggers.</a:t>
            </a:r>
          </a:p>
          <a:p>
            <a:pPr marL="285750" indent="-285750">
              <a:buFont typeface="Arial" panose="020B0604020202020204" pitchFamily="34" charset="0"/>
              <a:buChar char="•"/>
            </a:pPr>
            <a:r>
              <a:rPr lang="en-GB" b="1"/>
              <a:t>New</a:t>
            </a:r>
            <a:r>
              <a:rPr lang="en-GB"/>
              <a:t> validation checks will be needed to ensure only valid adjustments and replacement reads which fall within the latest AQ relevant metered period are treated as valid triggers.</a:t>
            </a:r>
          </a:p>
          <a:p>
            <a:pPr marL="285750" indent="-285750">
              <a:buFont typeface="Arial" panose="020B0604020202020204" pitchFamily="34" charset="0"/>
              <a:buChar char="•"/>
            </a:pPr>
            <a:r>
              <a:rPr lang="en-GB" b="1"/>
              <a:t>Changes</a:t>
            </a:r>
            <a:r>
              <a:rPr lang="en-GB"/>
              <a:t> to identify primary and secondary triggers in case of multiple triggers to decide between AQ calculation vs AQ revision</a:t>
            </a:r>
          </a:p>
          <a:p>
            <a:pPr marL="285750" lvl="0" indent="-285750">
              <a:buFont typeface="Arial" panose="020B0604020202020204" pitchFamily="34" charset="0"/>
              <a:buChar char="•"/>
            </a:pPr>
            <a:r>
              <a:rPr lang="en-GB" b="1"/>
              <a:t>New</a:t>
            </a:r>
            <a:r>
              <a:rPr lang="en-GB"/>
              <a:t> internal failure texts will be introduced to record any AQ revision failures; however, these will not be notified externally</a:t>
            </a:r>
          </a:p>
          <a:p>
            <a:pPr marL="285750" lvl="0" indent="-285750">
              <a:buFont typeface="Arial" panose="020B0604020202020204" pitchFamily="34" charset="0"/>
              <a:buChar char="•"/>
            </a:pPr>
            <a:r>
              <a:rPr lang="en-GB" b="1"/>
              <a:t>Changes </a:t>
            </a:r>
            <a:r>
              <a:rPr lang="en-GB"/>
              <a:t>to AQ NRL notification process to ensure the new internal AQ trigger type is not reported externally via T04 segment. No change to the NRL file format.</a:t>
            </a:r>
          </a:p>
          <a:p>
            <a:pPr marL="285750" lvl="0" indent="-285750">
              <a:buFont typeface="Arial" panose="020B0604020202020204" pitchFamily="34" charset="0"/>
              <a:buChar char="•"/>
            </a:pPr>
            <a:r>
              <a:rPr lang="en-GB" b="1"/>
              <a:t>New</a:t>
            </a:r>
            <a:r>
              <a:rPr lang="en-GB"/>
              <a:t> AQ methodology code for AQ revision will be introduced for external reporting via the MPRN misuse report sent to the PAC</a:t>
            </a:r>
          </a:p>
          <a:p>
            <a:pPr marL="285750" lvl="0" indent="-285750">
              <a:buFont typeface="Arial" panose="020B0604020202020204" pitchFamily="34" charset="0"/>
              <a:buChar char="•"/>
            </a:pPr>
            <a:r>
              <a:rPr lang="en-GB" b="1"/>
              <a:t>Changes</a:t>
            </a:r>
            <a:r>
              <a:rPr lang="en-GB"/>
              <a:t> to internal AQ tools and internal AQ reports to include replacement reads and consumption adjustments as triggers for AQ revision along with the current qualifying read trigger for AQ calculation.</a:t>
            </a:r>
          </a:p>
          <a:p>
            <a:pPr marL="285750" indent="-285750">
              <a:buFont typeface="Arial" panose="020B0604020202020204" pitchFamily="34" charset="0"/>
              <a:buChar char="•"/>
            </a:pPr>
            <a:r>
              <a:rPr lang="en-GB" b="1"/>
              <a:t>Changes </a:t>
            </a:r>
            <a:r>
              <a:rPr lang="en-GB"/>
              <a:t>to PCA interface (energy adjustments for telemetered sites) to record the creation date and time of energy adjustments for secondary trigger validation..</a:t>
            </a:r>
          </a:p>
          <a:p>
            <a:endParaRPr lang="en-GB"/>
          </a:p>
          <a:p>
            <a:endParaRPr lang="en-GB"/>
          </a:p>
        </p:txBody>
      </p:sp>
      <p:sp>
        <p:nvSpPr>
          <p:cNvPr id="2" name="Title 1">
            <a:extLst>
              <a:ext uri="{FF2B5EF4-FFF2-40B4-BE49-F238E27FC236}">
                <a16:creationId xmlns:a16="http://schemas.microsoft.com/office/drawing/2014/main" id="{CED7DCEC-2AC6-66CE-D210-FC2A011C2F84}"/>
              </a:ext>
            </a:extLst>
          </p:cNvPr>
          <p:cNvSpPr>
            <a:spLocks noGrp="1"/>
          </p:cNvSpPr>
          <p:nvPr>
            <p:ph type="title"/>
          </p:nvPr>
        </p:nvSpPr>
        <p:spPr/>
        <p:txBody>
          <a:bodyPr>
            <a:noAutofit/>
          </a:bodyPr>
          <a:lstStyle/>
          <a:p>
            <a:r>
              <a:rPr lang="en-GB" sz="2400"/>
              <a:t>XRN5940 - Addition of Consumption Adjustment and Updated Meter Readings to initiate an AQ Calculation Month (MOD0890S)</a:t>
            </a:r>
          </a:p>
        </p:txBody>
      </p:sp>
    </p:spTree>
    <p:extLst>
      <p:ext uri="{BB962C8B-B14F-4D97-AF65-F5344CB8AC3E}">
        <p14:creationId xmlns:p14="http://schemas.microsoft.com/office/powerpoint/2010/main" val="3286741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20B943A-9B19-3D27-F0A9-D2F9DACA7049}"/>
              </a:ext>
            </a:extLst>
          </p:cNvPr>
          <p:cNvSpPr>
            <a:spLocks noGrp="1"/>
          </p:cNvSpPr>
          <p:nvPr>
            <p:ph type="title"/>
          </p:nvPr>
        </p:nvSpPr>
        <p:spPr>
          <a:xfrm>
            <a:off x="1109303" y="331084"/>
            <a:ext cx="10634614" cy="637765"/>
          </a:xfrm>
        </p:spPr>
        <p:txBody>
          <a:bodyPr>
            <a:noAutofit/>
          </a:bodyPr>
          <a:lstStyle/>
          <a:p>
            <a:r>
              <a:rPr lang="en-GB" sz="2400"/>
              <a:t>XRN5940 - Addition of Consumption Adjustment and Updated Meter Readings to initiate an AQ Calculation Month (MOD0890S)</a:t>
            </a:r>
            <a:endParaRPr lang="en-IN" sz="2400"/>
          </a:p>
        </p:txBody>
      </p:sp>
      <p:pic>
        <p:nvPicPr>
          <p:cNvPr id="142" name="Picture 141" descr="A diagram of a graph&#10;&#10;AI-generated content may be incorrect.">
            <a:extLst>
              <a:ext uri="{FF2B5EF4-FFF2-40B4-BE49-F238E27FC236}">
                <a16:creationId xmlns:a16="http://schemas.microsoft.com/office/drawing/2014/main" id="{ABE861FD-F193-C82C-BE7B-E86115136BF5}"/>
              </a:ext>
            </a:extLst>
          </p:cNvPr>
          <p:cNvPicPr>
            <a:picLocks noChangeAspect="1"/>
          </p:cNvPicPr>
          <p:nvPr/>
        </p:nvPicPr>
        <p:blipFill>
          <a:blip r:embed="rId2"/>
          <a:stretch>
            <a:fillRect/>
          </a:stretch>
        </p:blipFill>
        <p:spPr>
          <a:xfrm>
            <a:off x="738851" y="2002536"/>
            <a:ext cx="10714298" cy="4167451"/>
          </a:xfrm>
          <a:prstGeom prst="rect">
            <a:avLst/>
          </a:prstGeom>
        </p:spPr>
      </p:pic>
      <p:sp>
        <p:nvSpPr>
          <p:cNvPr id="4" name="TextBox 3">
            <a:extLst>
              <a:ext uri="{FF2B5EF4-FFF2-40B4-BE49-F238E27FC236}">
                <a16:creationId xmlns:a16="http://schemas.microsoft.com/office/drawing/2014/main" id="{4CC88732-8545-C6FD-F1CE-032A1DA519D6}"/>
              </a:ext>
            </a:extLst>
          </p:cNvPr>
          <p:cNvSpPr txBox="1"/>
          <p:nvPr/>
        </p:nvSpPr>
        <p:spPr>
          <a:xfrm>
            <a:off x="665699" y="1094956"/>
            <a:ext cx="10404545" cy="781304"/>
          </a:xfrm>
          <a:prstGeom prst="rect">
            <a:avLst/>
          </a:prstGeom>
          <a:noFill/>
        </p:spPr>
        <p:txBody>
          <a:bodyPr wrap="square">
            <a:spAutoFit/>
          </a:bodyPr>
          <a:lstStyle/>
          <a:p>
            <a:pPr>
              <a:lnSpc>
                <a:spcPct val="115000"/>
              </a:lnSpc>
            </a:pPr>
            <a:r>
              <a:rPr lang="en-US" sz="1600" b="1">
                <a:solidFill>
                  <a:srgbClr val="002060"/>
                </a:solidFill>
                <a:cs typeface="Calibri" panose="020F0502020204030204" pitchFamily="34" charset="0"/>
              </a:rPr>
              <a:t>Detailed Design</a:t>
            </a:r>
            <a:r>
              <a:rPr lang="en-US" sz="1600" b="1" i="0">
                <a:solidFill>
                  <a:srgbClr val="002060"/>
                </a:solidFill>
                <a:effectLst/>
                <a:cs typeface="Calibri" panose="020F0502020204030204" pitchFamily="34" charset="0"/>
              </a:rPr>
              <a:t>:</a:t>
            </a:r>
          </a:p>
          <a:p>
            <a:pPr>
              <a:lnSpc>
                <a:spcPct val="115000"/>
              </a:lnSpc>
            </a:pPr>
            <a:r>
              <a:rPr lang="en-US" sz="1200">
                <a:solidFill>
                  <a:srgbClr val="002060"/>
                </a:solidFill>
                <a:cs typeface="Calibri" panose="020F0502020204030204" pitchFamily="34" charset="0"/>
              </a:rPr>
              <a:t>Scenario 1: Valid consumption adjustment received in the AQ submission window with an adjustment period falling partially with the current AQ relevant metered period, will be used to trigger an AQ revision.</a:t>
            </a:r>
            <a:endParaRPr lang="en-US" sz="1200" i="0">
              <a:solidFill>
                <a:srgbClr val="002060"/>
              </a:solidFill>
              <a:effectLst/>
              <a:cs typeface="Calibri" panose="020F0502020204030204" pitchFamily="34" charset="0"/>
            </a:endParaRPr>
          </a:p>
        </p:txBody>
      </p:sp>
    </p:spTree>
    <p:extLst>
      <p:ext uri="{BB962C8B-B14F-4D97-AF65-F5344CB8AC3E}">
        <p14:creationId xmlns:p14="http://schemas.microsoft.com/office/powerpoint/2010/main" val="1604575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C99A8-01B8-1072-C1C7-44FCDF2698FA}"/>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BD11B44D-6B32-E451-DBA8-4B62D007AD86}"/>
              </a:ext>
            </a:extLst>
          </p:cNvPr>
          <p:cNvSpPr>
            <a:spLocks noGrp="1"/>
          </p:cNvSpPr>
          <p:nvPr>
            <p:ph type="title"/>
          </p:nvPr>
        </p:nvSpPr>
        <p:spPr>
          <a:xfrm>
            <a:off x="1109303" y="331084"/>
            <a:ext cx="10634614" cy="637765"/>
          </a:xfrm>
        </p:spPr>
        <p:txBody>
          <a:bodyPr>
            <a:noAutofit/>
          </a:bodyPr>
          <a:lstStyle/>
          <a:p>
            <a:r>
              <a:rPr lang="en-GB" sz="2400"/>
              <a:t>XRN5940 - Addition of Consumption Adjustment and Updated Meter Readings to initiate an AQ Calculation Month (MOD0890S)</a:t>
            </a:r>
            <a:endParaRPr lang="en-IN" sz="2400"/>
          </a:p>
        </p:txBody>
      </p:sp>
      <p:pic>
        <p:nvPicPr>
          <p:cNvPr id="8" name="Picture 7" descr="A diagram of a project&#10;&#10;AI-generated content may be incorrect.">
            <a:extLst>
              <a:ext uri="{FF2B5EF4-FFF2-40B4-BE49-F238E27FC236}">
                <a16:creationId xmlns:a16="http://schemas.microsoft.com/office/drawing/2014/main" id="{7E4E4B70-8239-6B30-6EF2-C597CAE9644F}"/>
              </a:ext>
            </a:extLst>
          </p:cNvPr>
          <p:cNvPicPr>
            <a:picLocks noChangeAspect="1"/>
          </p:cNvPicPr>
          <p:nvPr/>
        </p:nvPicPr>
        <p:blipFill>
          <a:blip r:embed="rId2"/>
          <a:stretch>
            <a:fillRect/>
          </a:stretch>
        </p:blipFill>
        <p:spPr>
          <a:xfrm>
            <a:off x="728722" y="2013765"/>
            <a:ext cx="10377144" cy="3988560"/>
          </a:xfrm>
          <a:prstGeom prst="rect">
            <a:avLst/>
          </a:prstGeom>
        </p:spPr>
      </p:pic>
      <p:sp>
        <p:nvSpPr>
          <p:cNvPr id="4" name="TextBox 3">
            <a:extLst>
              <a:ext uri="{FF2B5EF4-FFF2-40B4-BE49-F238E27FC236}">
                <a16:creationId xmlns:a16="http://schemas.microsoft.com/office/drawing/2014/main" id="{159B2BE7-ADFF-967A-B4BD-A34D8B5EF634}"/>
              </a:ext>
            </a:extLst>
          </p:cNvPr>
          <p:cNvSpPr txBox="1"/>
          <p:nvPr/>
        </p:nvSpPr>
        <p:spPr>
          <a:xfrm>
            <a:off x="698015" y="1061053"/>
            <a:ext cx="10438558" cy="781304"/>
          </a:xfrm>
          <a:prstGeom prst="rect">
            <a:avLst/>
          </a:prstGeom>
          <a:noFill/>
        </p:spPr>
        <p:txBody>
          <a:bodyPr wrap="square">
            <a:spAutoFit/>
          </a:bodyPr>
          <a:lstStyle/>
          <a:p>
            <a:pPr>
              <a:lnSpc>
                <a:spcPct val="115000"/>
              </a:lnSpc>
            </a:pPr>
            <a:r>
              <a:rPr lang="en-US" sz="1600" b="1">
                <a:solidFill>
                  <a:srgbClr val="002060"/>
                </a:solidFill>
                <a:cs typeface="Calibri" panose="020F0502020204030204" pitchFamily="34" charset="0"/>
              </a:rPr>
              <a:t>Detailed Design</a:t>
            </a:r>
            <a:r>
              <a:rPr lang="en-US" sz="1600" b="1" i="0">
                <a:solidFill>
                  <a:srgbClr val="002060"/>
                </a:solidFill>
                <a:effectLst/>
                <a:cs typeface="Calibri" panose="020F0502020204030204" pitchFamily="34" charset="0"/>
              </a:rPr>
              <a:t>:</a:t>
            </a:r>
          </a:p>
          <a:p>
            <a:pPr>
              <a:lnSpc>
                <a:spcPct val="115000"/>
              </a:lnSpc>
            </a:pPr>
            <a:r>
              <a:rPr lang="en-US" sz="1200">
                <a:solidFill>
                  <a:srgbClr val="002060"/>
                </a:solidFill>
                <a:cs typeface="Calibri" panose="020F0502020204030204" pitchFamily="34" charset="0"/>
              </a:rPr>
              <a:t>Scenario 1b: Valid updated meter read received in the AQ submission window with read date with the current AQ relevant metered period, will be used to trigger an AQ revision.</a:t>
            </a:r>
            <a:endParaRPr lang="en-US" sz="1200" i="0">
              <a:solidFill>
                <a:srgbClr val="002060"/>
              </a:solidFill>
              <a:effectLst/>
              <a:cs typeface="Calibri" panose="020F0502020204030204" pitchFamily="34" charset="0"/>
            </a:endParaRPr>
          </a:p>
        </p:txBody>
      </p:sp>
    </p:spTree>
    <p:extLst>
      <p:ext uri="{BB962C8B-B14F-4D97-AF65-F5344CB8AC3E}">
        <p14:creationId xmlns:p14="http://schemas.microsoft.com/office/powerpoint/2010/main" val="1172673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DFB94-D49B-8495-DBDE-B0D679BDFF0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605E3C03-D55E-D713-EDA4-E158AAFCEA7F}"/>
              </a:ext>
            </a:extLst>
          </p:cNvPr>
          <p:cNvSpPr>
            <a:spLocks noGrp="1"/>
          </p:cNvSpPr>
          <p:nvPr>
            <p:ph type="title"/>
          </p:nvPr>
        </p:nvSpPr>
        <p:spPr>
          <a:xfrm>
            <a:off x="1109303" y="331084"/>
            <a:ext cx="10634614" cy="637765"/>
          </a:xfrm>
        </p:spPr>
        <p:txBody>
          <a:bodyPr>
            <a:noAutofit/>
          </a:bodyPr>
          <a:lstStyle/>
          <a:p>
            <a:r>
              <a:rPr lang="en-GB" sz="2400"/>
              <a:t>XRN5940 - Addition of Consumption Adjustment and Updated Meter Readings to initiate an AQ Calculation Month (MOD0890S)</a:t>
            </a:r>
            <a:endParaRPr lang="en-IN" sz="2400"/>
          </a:p>
        </p:txBody>
      </p:sp>
      <p:pic>
        <p:nvPicPr>
          <p:cNvPr id="4" name="Picture 3" descr="A screenshot of a computer screen&#10;&#10;AI-generated content may be incorrect.">
            <a:extLst>
              <a:ext uri="{FF2B5EF4-FFF2-40B4-BE49-F238E27FC236}">
                <a16:creationId xmlns:a16="http://schemas.microsoft.com/office/drawing/2014/main" id="{280021DE-4901-063C-3641-1A9A12FD7C47}"/>
              </a:ext>
            </a:extLst>
          </p:cNvPr>
          <p:cNvPicPr>
            <a:picLocks noChangeAspect="1"/>
          </p:cNvPicPr>
          <p:nvPr/>
        </p:nvPicPr>
        <p:blipFill>
          <a:blip r:embed="rId2"/>
          <a:stretch>
            <a:fillRect/>
          </a:stretch>
        </p:blipFill>
        <p:spPr>
          <a:xfrm>
            <a:off x="672862" y="2033516"/>
            <a:ext cx="9972392" cy="3901787"/>
          </a:xfrm>
          <a:prstGeom prst="rect">
            <a:avLst/>
          </a:prstGeom>
        </p:spPr>
      </p:pic>
      <p:sp>
        <p:nvSpPr>
          <p:cNvPr id="6" name="TextBox 5">
            <a:extLst>
              <a:ext uri="{FF2B5EF4-FFF2-40B4-BE49-F238E27FC236}">
                <a16:creationId xmlns:a16="http://schemas.microsoft.com/office/drawing/2014/main" id="{E5F20E43-5CC9-A646-EF35-22851989CC75}"/>
              </a:ext>
            </a:extLst>
          </p:cNvPr>
          <p:cNvSpPr txBox="1"/>
          <p:nvPr/>
        </p:nvSpPr>
        <p:spPr>
          <a:xfrm>
            <a:off x="619449" y="1155628"/>
            <a:ext cx="10155640" cy="781304"/>
          </a:xfrm>
          <a:prstGeom prst="rect">
            <a:avLst/>
          </a:prstGeom>
          <a:noFill/>
        </p:spPr>
        <p:txBody>
          <a:bodyPr wrap="square">
            <a:spAutoFit/>
          </a:bodyPr>
          <a:lstStyle/>
          <a:p>
            <a:pPr>
              <a:lnSpc>
                <a:spcPct val="115000"/>
              </a:lnSpc>
            </a:pPr>
            <a:r>
              <a:rPr lang="en-US" sz="1600" b="1">
                <a:solidFill>
                  <a:srgbClr val="002060"/>
                </a:solidFill>
                <a:cs typeface="Calibri" panose="020F0502020204030204" pitchFamily="34" charset="0"/>
              </a:rPr>
              <a:t>Detailed Design</a:t>
            </a:r>
            <a:r>
              <a:rPr lang="en-US" sz="1600" b="1" i="0">
                <a:solidFill>
                  <a:srgbClr val="002060"/>
                </a:solidFill>
                <a:effectLst/>
                <a:cs typeface="Calibri" panose="020F0502020204030204" pitchFamily="34" charset="0"/>
              </a:rPr>
              <a:t>:</a:t>
            </a:r>
          </a:p>
          <a:p>
            <a:pPr>
              <a:lnSpc>
                <a:spcPct val="115000"/>
              </a:lnSpc>
            </a:pPr>
            <a:r>
              <a:rPr lang="en-US" sz="1200">
                <a:solidFill>
                  <a:srgbClr val="002060"/>
                </a:solidFill>
                <a:cs typeface="Calibri" panose="020F0502020204030204" pitchFamily="34" charset="0"/>
              </a:rPr>
              <a:t>Scenario 2: Valid consumption adjustment and a valid qualifying read received in the AQ submission window. The qualifying read will result in a new AQ calculation.</a:t>
            </a:r>
            <a:endParaRPr lang="en-US" sz="1200" i="0">
              <a:solidFill>
                <a:srgbClr val="002060"/>
              </a:solidFill>
              <a:effectLst/>
              <a:cs typeface="Calibri" panose="020F0502020204030204" pitchFamily="34" charset="0"/>
            </a:endParaRPr>
          </a:p>
        </p:txBody>
      </p:sp>
    </p:spTree>
    <p:extLst>
      <p:ext uri="{BB962C8B-B14F-4D97-AF65-F5344CB8AC3E}">
        <p14:creationId xmlns:p14="http://schemas.microsoft.com/office/powerpoint/2010/main" val="1115522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F1FE5-5C03-DAC0-4F75-E928ECEA2B3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D7FB060-2996-23FD-AE44-EDD39DF2F4FF}"/>
              </a:ext>
            </a:extLst>
          </p:cNvPr>
          <p:cNvSpPr>
            <a:spLocks noGrp="1"/>
          </p:cNvSpPr>
          <p:nvPr>
            <p:ph type="body" sz="quarter" idx="14"/>
          </p:nvPr>
        </p:nvSpPr>
        <p:spPr>
          <a:xfrm>
            <a:off x="322730" y="1223698"/>
            <a:ext cx="11407154" cy="4709249"/>
          </a:xfrm>
        </p:spPr>
        <p:txBody>
          <a:bodyPr>
            <a:normAutofit/>
          </a:bodyPr>
          <a:lstStyle/>
          <a:p>
            <a:r>
              <a:rPr lang="en-GB" b="1"/>
              <a:t>Detailed Design:</a:t>
            </a:r>
          </a:p>
          <a:p>
            <a:endParaRPr lang="en-GB" b="1"/>
          </a:p>
          <a:p>
            <a:endParaRPr lang="en-GB"/>
          </a:p>
          <a:p>
            <a:r>
              <a:rPr lang="en-GB" b="1"/>
              <a:t>Changes to monthly AQ calculation process</a:t>
            </a:r>
            <a:endParaRPr lang="en-GB" sz="1400"/>
          </a:p>
          <a:p>
            <a:r>
              <a:rPr lang="en-GB" b="1"/>
              <a:t> </a:t>
            </a:r>
            <a:endParaRPr lang="en-GB" sz="1200"/>
          </a:p>
          <a:p>
            <a:pPr lvl="0"/>
            <a:r>
              <a:rPr lang="en-GB"/>
              <a:t>AQ calculation process</a:t>
            </a:r>
            <a:r>
              <a:rPr lang="en-GB" b="1"/>
              <a:t> </a:t>
            </a:r>
            <a:r>
              <a:rPr lang="en-GB"/>
              <a:t>is split into 3 sub processes –</a:t>
            </a:r>
          </a:p>
          <a:p>
            <a:pPr marL="800100" lvl="1" indent="-342900">
              <a:buFont typeface="Arial" panose="020B0604020202020204" pitchFamily="34" charset="0"/>
              <a:buChar char="•"/>
            </a:pPr>
            <a:r>
              <a:rPr lang="en-GB" sz="1600">
                <a:solidFill>
                  <a:schemeClr val="tx1">
                    <a:lumMod val="75000"/>
                    <a:lumOff val="25000"/>
                  </a:schemeClr>
                </a:solidFill>
              </a:rPr>
              <a:t>Valid AQ trigger data identification and retrieval based on AQ submission window</a:t>
            </a:r>
          </a:p>
          <a:p>
            <a:pPr marL="800100" lvl="1" indent="-342900">
              <a:buFont typeface="Arial" panose="020B0604020202020204" pitchFamily="34" charset="0"/>
              <a:buChar char="•"/>
            </a:pPr>
            <a:r>
              <a:rPr lang="en-GB" sz="1600">
                <a:solidFill>
                  <a:schemeClr val="tx1">
                    <a:lumMod val="75000"/>
                    <a:lumOff val="25000"/>
                  </a:schemeClr>
                </a:solidFill>
              </a:rPr>
              <a:t>Data Validation and End read determination for AQ process</a:t>
            </a:r>
          </a:p>
          <a:p>
            <a:pPr marL="800100" lvl="1" indent="-342900">
              <a:buFont typeface="Arial" panose="020B0604020202020204" pitchFamily="34" charset="0"/>
              <a:buChar char="•"/>
            </a:pPr>
            <a:r>
              <a:rPr lang="en-GB" sz="1600">
                <a:solidFill>
                  <a:schemeClr val="tx1">
                    <a:lumMod val="75000"/>
                    <a:lumOff val="25000"/>
                  </a:schemeClr>
                </a:solidFill>
              </a:rPr>
              <a:t>Start read determination and AQ calculation</a:t>
            </a:r>
          </a:p>
          <a:p>
            <a:r>
              <a:rPr lang="en-GB"/>
              <a:t> </a:t>
            </a:r>
          </a:p>
          <a:p>
            <a:pPr lvl="0"/>
            <a:r>
              <a:rPr lang="en-GB"/>
              <a:t>Changes will be made to the above AQ sub processes while determining the primary AQ trigger for AQ calculation such that where the latest uploaded reading has either a valid accepted consumption adjustment (for class 4 sites) or a valid accepted updated meter reading (for class 3 and 4 sites) applied against it, it is still treated as a valid primary trigger for AQ calculation, in addition to the existing BAU primary triggers.</a:t>
            </a:r>
          </a:p>
          <a:p>
            <a:r>
              <a:rPr lang="en-GB"/>
              <a:t> </a:t>
            </a:r>
          </a:p>
          <a:p>
            <a:pPr lvl="0"/>
            <a:r>
              <a:rPr lang="en-GB"/>
              <a:t>Changes will be made to include a new internal AQ trigger type for the AQ calculation process.</a:t>
            </a:r>
          </a:p>
          <a:p>
            <a:endParaRPr lang="en-GB"/>
          </a:p>
        </p:txBody>
      </p:sp>
      <p:sp>
        <p:nvSpPr>
          <p:cNvPr id="2" name="Title 1">
            <a:extLst>
              <a:ext uri="{FF2B5EF4-FFF2-40B4-BE49-F238E27FC236}">
                <a16:creationId xmlns:a16="http://schemas.microsoft.com/office/drawing/2014/main" id="{5EC9DD41-1634-59C9-35E2-7A667F3B24FC}"/>
              </a:ext>
            </a:extLst>
          </p:cNvPr>
          <p:cNvSpPr>
            <a:spLocks noGrp="1"/>
          </p:cNvSpPr>
          <p:nvPr>
            <p:ph type="title"/>
          </p:nvPr>
        </p:nvSpPr>
        <p:spPr/>
        <p:txBody>
          <a:bodyPr>
            <a:noAutofit/>
          </a:bodyPr>
          <a:lstStyle/>
          <a:p>
            <a:r>
              <a:rPr lang="en-GB" sz="2400"/>
              <a:t>XRN5940 - Addition of Consumption Adjustment and Updated Meter Readings to initiate an AQ Calculation Month (MOD0890)</a:t>
            </a:r>
          </a:p>
        </p:txBody>
      </p:sp>
    </p:spTree>
    <p:extLst>
      <p:ext uri="{BB962C8B-B14F-4D97-AF65-F5344CB8AC3E}">
        <p14:creationId xmlns:p14="http://schemas.microsoft.com/office/powerpoint/2010/main" val="2589984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22D06-37EB-C9DD-A92A-092B69BEA1D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31FFA4E-5674-75FC-7036-0CA8BE3892D0}"/>
              </a:ext>
            </a:extLst>
          </p:cNvPr>
          <p:cNvSpPr>
            <a:spLocks noGrp="1"/>
          </p:cNvSpPr>
          <p:nvPr>
            <p:ph type="body" sz="quarter" idx="14"/>
          </p:nvPr>
        </p:nvSpPr>
        <p:spPr>
          <a:xfrm>
            <a:off x="322730" y="1223698"/>
            <a:ext cx="11407154" cy="4709249"/>
          </a:xfrm>
        </p:spPr>
        <p:txBody>
          <a:bodyPr>
            <a:normAutofit/>
          </a:bodyPr>
          <a:lstStyle/>
          <a:p>
            <a:r>
              <a:rPr lang="en-GB" b="1"/>
              <a:t>Detailed Design:</a:t>
            </a:r>
          </a:p>
          <a:p>
            <a:endParaRPr lang="en-GB" b="1"/>
          </a:p>
          <a:p>
            <a:r>
              <a:rPr lang="en-GB" sz="1400" b="1"/>
              <a:t>Changes to AQ reports (internal and external)</a:t>
            </a:r>
          </a:p>
          <a:p>
            <a:endParaRPr lang="en-GB" sz="1200" b="1">
              <a:solidFill>
                <a:schemeClr val="tx1">
                  <a:lumMod val="75000"/>
                  <a:lumOff val="25000"/>
                </a:schemeClr>
              </a:solidFill>
            </a:endParaRPr>
          </a:p>
          <a:p>
            <a:r>
              <a:rPr lang="en-GB" sz="1200" b="1"/>
              <a:t>Internal</a:t>
            </a:r>
          </a:p>
          <a:p>
            <a:endParaRPr lang="en-GB" sz="1200" b="1">
              <a:solidFill>
                <a:schemeClr val="tx1">
                  <a:lumMod val="75000"/>
                  <a:lumOff val="25000"/>
                </a:schemeClr>
              </a:solidFill>
            </a:endParaRPr>
          </a:p>
          <a:p>
            <a:pPr marL="285750" indent="-285750">
              <a:buFont typeface="Arial" panose="020B0604020202020204" pitchFamily="34" charset="0"/>
              <a:buChar char="•"/>
            </a:pPr>
            <a:r>
              <a:rPr lang="en-GB" sz="1200"/>
              <a:t>Changes will be made to the monthly AQ validation report program (internal) to include the AQ revision checks in addition to the current AQ calculation validation steps. </a:t>
            </a:r>
          </a:p>
          <a:p>
            <a:pPr marL="285750" lvl="0" indent="-285750">
              <a:buFont typeface="Arial" panose="020B0604020202020204" pitchFamily="34" charset="0"/>
              <a:buChar char="•"/>
            </a:pPr>
            <a:r>
              <a:rPr lang="en-GB" sz="1200"/>
              <a:t>Changes will be made to other internal AQ reports to ensure AQ revision values are also considered along with the calculated AQ values based on AQ trigger type.</a:t>
            </a:r>
          </a:p>
          <a:p>
            <a:pPr lvl="0"/>
            <a:endParaRPr lang="en-GB" sz="1200"/>
          </a:p>
          <a:p>
            <a:pPr lvl="0"/>
            <a:r>
              <a:rPr lang="en-GB" sz="1200" b="1"/>
              <a:t>External</a:t>
            </a:r>
          </a:p>
          <a:p>
            <a:pPr marL="285750" lvl="0" indent="-285750">
              <a:buFont typeface="Arial" panose="020B0604020202020204" pitchFamily="34" charset="0"/>
              <a:buChar char="•"/>
            </a:pPr>
            <a:endParaRPr lang="en-GB" sz="1200"/>
          </a:p>
          <a:p>
            <a:pPr marL="285750" lvl="0" indent="-285750">
              <a:buFont typeface="Arial" panose="020B0604020202020204" pitchFamily="34" charset="0"/>
              <a:buChar char="•"/>
            </a:pPr>
            <a:r>
              <a:rPr lang="en-GB" sz="1200"/>
              <a:t>Changes will be made to the Monthly AQ performance statistics report which feeds the external </a:t>
            </a:r>
            <a:r>
              <a:rPr lang="en-GB" sz="1200" u="sng"/>
              <a:t>monthly AQ update pack</a:t>
            </a:r>
            <a:r>
              <a:rPr lang="en-GB" sz="1200"/>
              <a:t> published on Xoserve.com, to ensure AQ revision values are also included along with AQ calculations.</a:t>
            </a:r>
          </a:p>
          <a:p>
            <a:pPr marL="285750" lvl="0" indent="-285750">
              <a:buFont typeface="Arial" panose="020B0604020202020204" pitchFamily="34" charset="0"/>
              <a:buChar char="•"/>
            </a:pPr>
            <a:r>
              <a:rPr lang="en-GB" sz="1200"/>
              <a:t>Changes will be made to the external </a:t>
            </a:r>
            <a:r>
              <a:rPr lang="en-GB" sz="1200" u="sng"/>
              <a:t>MPRN Misuse report</a:t>
            </a:r>
            <a:r>
              <a:rPr lang="en-GB" sz="1200"/>
              <a:t> issued to PAC to include the new AQ methodology code for AQ revision (shown below).</a:t>
            </a:r>
          </a:p>
          <a:p>
            <a:pPr marL="285750" lvl="0" indent="-285750">
              <a:buFont typeface="Arial" panose="020B0604020202020204" pitchFamily="34" charset="0"/>
              <a:buChar char="•"/>
            </a:pPr>
            <a:endParaRPr lang="en-GB"/>
          </a:p>
          <a:p>
            <a:endParaRPr lang="en-GB"/>
          </a:p>
          <a:p>
            <a:endParaRPr lang="en-GB"/>
          </a:p>
        </p:txBody>
      </p:sp>
      <p:sp>
        <p:nvSpPr>
          <p:cNvPr id="2" name="Title 1">
            <a:extLst>
              <a:ext uri="{FF2B5EF4-FFF2-40B4-BE49-F238E27FC236}">
                <a16:creationId xmlns:a16="http://schemas.microsoft.com/office/drawing/2014/main" id="{E205D35B-115D-7CF8-3EF7-7D53E226073E}"/>
              </a:ext>
            </a:extLst>
          </p:cNvPr>
          <p:cNvSpPr>
            <a:spLocks noGrp="1"/>
          </p:cNvSpPr>
          <p:nvPr>
            <p:ph type="title"/>
          </p:nvPr>
        </p:nvSpPr>
        <p:spPr/>
        <p:txBody>
          <a:bodyPr>
            <a:noAutofit/>
          </a:bodyPr>
          <a:lstStyle/>
          <a:p>
            <a:r>
              <a:rPr lang="en-GB" sz="2400"/>
              <a:t>XRN5940 - Addition of Consumption Adjustment and Updated Meter Readings to initiate an AQ Calculation Month (MOD0890)</a:t>
            </a:r>
          </a:p>
        </p:txBody>
      </p:sp>
      <p:pic>
        <p:nvPicPr>
          <p:cNvPr id="6" name="Picture 5">
            <a:extLst>
              <a:ext uri="{FF2B5EF4-FFF2-40B4-BE49-F238E27FC236}">
                <a16:creationId xmlns:a16="http://schemas.microsoft.com/office/drawing/2014/main" id="{1AFE5664-D01E-B2D6-68C7-B84EADA4917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263" y="4491121"/>
            <a:ext cx="9492017" cy="1077166"/>
          </a:xfrm>
          <a:prstGeom prst="rect">
            <a:avLst/>
          </a:prstGeom>
          <a:noFill/>
          <a:ln>
            <a:noFill/>
          </a:ln>
        </p:spPr>
      </p:pic>
    </p:spTree>
    <p:extLst>
      <p:ext uri="{BB962C8B-B14F-4D97-AF65-F5344CB8AC3E}">
        <p14:creationId xmlns:p14="http://schemas.microsoft.com/office/powerpoint/2010/main" val="4205014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4605B-4494-6E9D-D4CB-F2C4CF4AC21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CEF3AFA-8FE8-1AFF-4AA0-EC1946258C8F}"/>
              </a:ext>
            </a:extLst>
          </p:cNvPr>
          <p:cNvSpPr>
            <a:spLocks noGrp="1"/>
          </p:cNvSpPr>
          <p:nvPr>
            <p:ph type="body" sz="quarter" idx="14"/>
          </p:nvPr>
        </p:nvSpPr>
        <p:spPr>
          <a:xfrm>
            <a:off x="322730" y="1223698"/>
            <a:ext cx="11407154" cy="4709249"/>
          </a:xfrm>
        </p:spPr>
        <p:txBody>
          <a:bodyPr>
            <a:normAutofit/>
          </a:bodyPr>
          <a:lstStyle/>
          <a:p>
            <a:pPr>
              <a:lnSpc>
                <a:spcPct val="115000"/>
              </a:lnSpc>
            </a:pPr>
            <a:r>
              <a:rPr lang="en-US" sz="1800">
                <a:latin typeface="Calibri" panose="020F0502020204030204" pitchFamily="34" charset="0"/>
                <a:cs typeface="Calibri" panose="020F0502020204030204" pitchFamily="34" charset="0"/>
              </a:rPr>
              <a:t> </a:t>
            </a:r>
            <a:r>
              <a:rPr lang="en-GB" sz="1800">
                <a:latin typeface="Calibri" panose="020F0502020204030204" pitchFamily="34" charset="0"/>
                <a:ea typeface="Times New Roman" panose="02020603050405020304" pitchFamily="18" charset="0"/>
                <a:cs typeface="Calibri" panose="020F0502020204030204" pitchFamily="34" charset="0"/>
              </a:rPr>
              <a:t> </a:t>
            </a:r>
            <a:r>
              <a:rPr lang="en-US" sz="2400" b="1">
                <a:latin typeface="Calibri" panose="020F0502020204030204" pitchFamily="34" charset="0"/>
                <a:cs typeface="Calibri" panose="020F0502020204030204" pitchFamily="34" charset="0"/>
              </a:rPr>
              <a:t>Next Steps:</a:t>
            </a:r>
          </a:p>
          <a:p>
            <a:pPr>
              <a:lnSpc>
                <a:spcPct val="115000"/>
              </a:lnSpc>
            </a:pPr>
            <a:endParaRPr lang="en-US" b="1">
              <a:solidFill>
                <a:srgbClr val="212232"/>
              </a:solidFill>
              <a:latin typeface="Calibri" panose="020F0502020204030204" pitchFamily="34" charset="0"/>
              <a:cs typeface="Calibri" panose="020F0502020204030204" pitchFamily="34" charset="0"/>
            </a:endParaRPr>
          </a:p>
          <a:p>
            <a:pPr marL="176213" indent="-176213">
              <a:lnSpc>
                <a:spcPct val="115000"/>
              </a:lnSpc>
              <a:buFont typeface="Arial" panose="020B0604020202020204" pitchFamily="34" charset="0"/>
              <a:buChar char="•"/>
              <a:tabLst>
                <a:tab pos="4629150" algn="l"/>
              </a:tabLst>
              <a:defRPr/>
            </a:pPr>
            <a:r>
              <a:rPr lang="en-GB">
                <a:solidFill>
                  <a:srgbClr val="212232"/>
                </a:solidFill>
                <a:cs typeface="Calibri" panose="020F0502020204030204" pitchFamily="34" charset="0"/>
              </a:rPr>
              <a:t>The DDCP was issued for formal consultation on 15</a:t>
            </a:r>
            <a:r>
              <a:rPr lang="en-GB" baseline="30000">
                <a:solidFill>
                  <a:srgbClr val="212232"/>
                </a:solidFill>
                <a:cs typeface="Calibri" panose="020F0502020204030204" pitchFamily="34" charset="0"/>
              </a:rPr>
              <a:t>th</a:t>
            </a:r>
            <a:r>
              <a:rPr lang="en-GB">
                <a:solidFill>
                  <a:srgbClr val="212232"/>
                </a:solidFill>
                <a:cs typeface="Calibri" panose="020F0502020204030204" pitchFamily="34" charset="0"/>
              </a:rPr>
              <a:t> June 2026, consultation close out is w/c 29</a:t>
            </a:r>
            <a:r>
              <a:rPr lang="en-GB" baseline="30000">
                <a:solidFill>
                  <a:srgbClr val="212232"/>
                </a:solidFill>
                <a:cs typeface="Calibri" panose="020F0502020204030204" pitchFamily="34" charset="0"/>
              </a:rPr>
              <a:t>th</a:t>
            </a:r>
            <a:r>
              <a:rPr lang="en-GB">
                <a:solidFill>
                  <a:srgbClr val="212232"/>
                </a:solidFill>
                <a:cs typeface="Calibri" panose="020F0502020204030204" pitchFamily="34" charset="0"/>
              </a:rPr>
              <a:t> June. </a:t>
            </a:r>
          </a:p>
          <a:p>
            <a:pPr marL="176213" lvl="0" indent="-176213">
              <a:lnSpc>
                <a:spcPct val="115000"/>
              </a:lnSpc>
              <a:buFont typeface="Arial" panose="020B0604020202020204" pitchFamily="34" charset="0"/>
              <a:buChar char="•"/>
              <a:tabLst>
                <a:tab pos="4629150" algn="l"/>
              </a:tabLst>
              <a:defRPr/>
            </a:pPr>
            <a:r>
              <a:rPr lang="en-GB">
                <a:solidFill>
                  <a:srgbClr val="212232"/>
                </a:solidFill>
                <a:cs typeface="Calibri" panose="020F0502020204030204" pitchFamily="34" charset="0"/>
              </a:rPr>
              <a:t>The DDCP will be subject to approval into delivery at the Change Management Committee on 8</a:t>
            </a:r>
            <a:r>
              <a:rPr lang="en-GB" baseline="30000">
                <a:solidFill>
                  <a:srgbClr val="212232"/>
                </a:solidFill>
                <a:cs typeface="Calibri" panose="020F0502020204030204" pitchFamily="34" charset="0"/>
              </a:rPr>
              <a:t>th</a:t>
            </a:r>
            <a:r>
              <a:rPr lang="en-GB">
                <a:solidFill>
                  <a:srgbClr val="212232"/>
                </a:solidFill>
                <a:cs typeface="Calibri" panose="020F0502020204030204" pitchFamily="34" charset="0"/>
              </a:rPr>
              <a:t> July 2026</a:t>
            </a:r>
            <a:r>
              <a:rPr lang="en-GB" sz="1800">
                <a:solidFill>
                  <a:srgbClr val="212232"/>
                </a:solidFill>
                <a:cs typeface="Calibri" panose="020F0502020204030204" pitchFamily="34" charset="0"/>
              </a:rPr>
              <a:t>.</a:t>
            </a:r>
          </a:p>
          <a:p>
            <a:endParaRPr lang="en-GB"/>
          </a:p>
        </p:txBody>
      </p:sp>
      <p:sp>
        <p:nvSpPr>
          <p:cNvPr id="2" name="Title 1">
            <a:extLst>
              <a:ext uri="{FF2B5EF4-FFF2-40B4-BE49-F238E27FC236}">
                <a16:creationId xmlns:a16="http://schemas.microsoft.com/office/drawing/2014/main" id="{AFC08490-C210-A50C-04E2-7B4E23E1D104}"/>
              </a:ext>
            </a:extLst>
          </p:cNvPr>
          <p:cNvSpPr>
            <a:spLocks noGrp="1"/>
          </p:cNvSpPr>
          <p:nvPr>
            <p:ph type="title"/>
          </p:nvPr>
        </p:nvSpPr>
        <p:spPr/>
        <p:txBody>
          <a:bodyPr>
            <a:noAutofit/>
          </a:bodyPr>
          <a:lstStyle/>
          <a:p>
            <a:r>
              <a:rPr lang="en-GB" sz="2400"/>
              <a:t>XRN5940 - Addition of Consumption Adjustment and Updated Meter Readings to initiate an AQ Calculation Month (MOD0890)</a:t>
            </a:r>
          </a:p>
        </p:txBody>
      </p:sp>
    </p:spTree>
    <p:extLst>
      <p:ext uri="{BB962C8B-B14F-4D97-AF65-F5344CB8AC3E}">
        <p14:creationId xmlns:p14="http://schemas.microsoft.com/office/powerpoint/2010/main" val="3866300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C4D29-CA31-204D-ED17-9BE45FA5B408}"/>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FA33327E-454E-22A5-BDA3-4D6B8406312D}"/>
              </a:ext>
            </a:extLst>
          </p:cNvPr>
          <p:cNvSpPr>
            <a:spLocks noGrp="1"/>
          </p:cNvSpPr>
          <p:nvPr>
            <p:ph type="body" sz="quarter" idx="24"/>
          </p:nvPr>
        </p:nvSpPr>
        <p:spPr>
          <a:xfrm>
            <a:off x="1096250" y="1395168"/>
            <a:ext cx="5182002" cy="2033832"/>
          </a:xfrm>
        </p:spPr>
        <p:txBody>
          <a:bodyPr/>
          <a:lstStyle/>
          <a:p>
            <a:r>
              <a:rPr lang="en-IN"/>
              <a:t>Section 4: </a:t>
            </a:r>
            <a:r>
              <a:rPr lang="en-GB"/>
              <a:t>Release/Project Updates</a:t>
            </a:r>
            <a:endParaRPr lang="en-IN"/>
          </a:p>
        </p:txBody>
      </p:sp>
      <p:sp>
        <p:nvSpPr>
          <p:cNvPr id="14" name="Text Placeholder 13">
            <a:extLst>
              <a:ext uri="{FF2B5EF4-FFF2-40B4-BE49-F238E27FC236}">
                <a16:creationId xmlns:a16="http://schemas.microsoft.com/office/drawing/2014/main" id="{961A7144-383B-3462-9EDA-2250D8832F85}"/>
              </a:ext>
            </a:extLst>
          </p:cNvPr>
          <p:cNvSpPr>
            <a:spLocks noGrp="1"/>
          </p:cNvSpPr>
          <p:nvPr>
            <p:ph type="body" sz="quarter" idx="25"/>
          </p:nvPr>
        </p:nvSpPr>
        <p:spPr/>
        <p:txBody>
          <a:bodyPr/>
          <a:lstStyle/>
          <a:p>
            <a:r>
              <a:rPr lang="en-IN" sz="13800">
                <a:solidFill>
                  <a:schemeClr val="accent1"/>
                </a:solidFill>
              </a:rPr>
              <a:t>04</a:t>
            </a:r>
          </a:p>
        </p:txBody>
      </p:sp>
      <p:sp>
        <p:nvSpPr>
          <p:cNvPr id="11" name="Text Placeholder 9">
            <a:extLst>
              <a:ext uri="{FF2B5EF4-FFF2-40B4-BE49-F238E27FC236}">
                <a16:creationId xmlns:a16="http://schemas.microsoft.com/office/drawing/2014/main" id="{ECAD568C-4438-3629-711C-6691AD02D445}"/>
              </a:ext>
            </a:extLst>
          </p:cNvPr>
          <p:cNvSpPr>
            <a:spLocks noGrp="1"/>
          </p:cNvSpPr>
          <p:nvPr>
            <p:ph type="body" sz="quarter" idx="26"/>
          </p:nvPr>
        </p:nvSpPr>
        <p:spPr>
          <a:xfrm>
            <a:off x="6570483" y="3124112"/>
            <a:ext cx="3733014" cy="480766"/>
          </a:xfrm>
          <a:solidFill>
            <a:schemeClr val="accent1"/>
          </a:solidFill>
        </p:spPr>
        <p:txBody>
          <a:bodyPr/>
          <a:lstStyle/>
          <a:p>
            <a:r>
              <a:rPr lang="en-US"/>
              <a:t>4a. </a:t>
            </a:r>
            <a:r>
              <a:rPr lang="en-GB"/>
              <a:t>XRN 5983 – February 26 Major release</a:t>
            </a:r>
          </a:p>
        </p:txBody>
      </p:sp>
      <p:sp>
        <p:nvSpPr>
          <p:cNvPr id="12" name="Text Placeholder 9">
            <a:extLst>
              <a:ext uri="{FF2B5EF4-FFF2-40B4-BE49-F238E27FC236}">
                <a16:creationId xmlns:a16="http://schemas.microsoft.com/office/drawing/2014/main" id="{6A465BD0-DA6F-3739-022D-05CB42F79D0B}"/>
              </a:ext>
            </a:extLst>
          </p:cNvPr>
          <p:cNvSpPr txBox="1">
            <a:spLocks/>
          </p:cNvSpPr>
          <p:nvPr/>
        </p:nvSpPr>
        <p:spPr>
          <a:xfrm>
            <a:off x="6570483" y="4443483"/>
            <a:ext cx="3733014" cy="480766"/>
          </a:xfrm>
          <a:prstGeom prst="rect">
            <a:avLst/>
          </a:prstGeom>
          <a:solidFill>
            <a:schemeClr val="accent1"/>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4c. XRN 6065 – Minor Release 16</a:t>
            </a:r>
          </a:p>
        </p:txBody>
      </p:sp>
      <p:sp>
        <p:nvSpPr>
          <p:cNvPr id="13" name="Text Placeholder 9">
            <a:extLst>
              <a:ext uri="{FF2B5EF4-FFF2-40B4-BE49-F238E27FC236}">
                <a16:creationId xmlns:a16="http://schemas.microsoft.com/office/drawing/2014/main" id="{AA00AC6F-A1D7-BE95-4FCB-A51FDC9CEB05}"/>
              </a:ext>
            </a:extLst>
          </p:cNvPr>
          <p:cNvSpPr txBox="1">
            <a:spLocks/>
          </p:cNvSpPr>
          <p:nvPr/>
        </p:nvSpPr>
        <p:spPr>
          <a:xfrm>
            <a:off x="6570483" y="5103168"/>
            <a:ext cx="3733014" cy="480766"/>
          </a:xfrm>
          <a:prstGeom prst="rect">
            <a:avLst/>
          </a:prstGeom>
          <a:solidFill>
            <a:schemeClr val="tx1"/>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2" name="Text Placeholder 9">
            <a:extLst>
              <a:ext uri="{FF2B5EF4-FFF2-40B4-BE49-F238E27FC236}">
                <a16:creationId xmlns:a16="http://schemas.microsoft.com/office/drawing/2014/main" id="{D8524C09-F47A-DD8B-3DA4-004A9D2E9308}"/>
              </a:ext>
            </a:extLst>
          </p:cNvPr>
          <p:cNvSpPr txBox="1">
            <a:spLocks/>
          </p:cNvSpPr>
          <p:nvPr/>
        </p:nvSpPr>
        <p:spPr>
          <a:xfrm>
            <a:off x="6570483" y="3751341"/>
            <a:ext cx="3733014" cy="480766"/>
          </a:xfrm>
          <a:prstGeom prst="rect">
            <a:avLst/>
          </a:prstGeom>
          <a:solidFill>
            <a:schemeClr val="accent1"/>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4b. </a:t>
            </a:r>
            <a:r>
              <a:rPr lang="en-GB"/>
              <a:t>XRN 6045 – June 26 Major Release</a:t>
            </a:r>
          </a:p>
        </p:txBody>
      </p:sp>
    </p:spTree>
    <p:extLst>
      <p:ext uri="{BB962C8B-B14F-4D97-AF65-F5344CB8AC3E}">
        <p14:creationId xmlns:p14="http://schemas.microsoft.com/office/powerpoint/2010/main" val="3570957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427F7-9F4F-87F3-B239-C732742DD026}"/>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995CEB74-CC22-4537-E747-525D15D78DEC}"/>
              </a:ext>
            </a:extLst>
          </p:cNvPr>
          <p:cNvSpPr>
            <a:spLocks noGrp="1"/>
          </p:cNvSpPr>
          <p:nvPr>
            <p:ph type="body" sz="quarter" idx="25"/>
          </p:nvPr>
        </p:nvSpPr>
        <p:spPr>
          <a:ln>
            <a:noFill/>
          </a:ln>
        </p:spPr>
        <p:txBody>
          <a:bodyPr/>
          <a:lstStyle/>
          <a:p>
            <a:r>
              <a:rPr lang="en-IN" sz="13800"/>
              <a:t>1b</a:t>
            </a:r>
          </a:p>
        </p:txBody>
      </p:sp>
      <p:sp>
        <p:nvSpPr>
          <p:cNvPr id="10" name="Rectangle 9">
            <a:extLst>
              <a:ext uri="{FF2B5EF4-FFF2-40B4-BE49-F238E27FC236}">
                <a16:creationId xmlns:a16="http://schemas.microsoft.com/office/drawing/2014/main" id="{5F8DEA9B-AACF-9E5B-58A8-BC7A56766330}"/>
              </a:ext>
            </a:extLst>
          </p:cNvPr>
          <p:cNvSpPr/>
          <p:nvPr/>
        </p:nvSpPr>
        <p:spPr>
          <a:xfrm>
            <a:off x="6599451" y="3169431"/>
            <a:ext cx="3675765" cy="421404"/>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1E4A3136-8E7F-D174-B0FE-7E5CAFBC425A}"/>
              </a:ext>
            </a:extLst>
          </p:cNvPr>
          <p:cNvSpPr>
            <a:spLocks noGrp="1"/>
          </p:cNvSpPr>
          <p:nvPr>
            <p:ph type="body" sz="quarter" idx="28"/>
          </p:nvPr>
        </p:nvSpPr>
        <p:spPr/>
        <p:txBody>
          <a:bodyPr/>
          <a:lstStyle/>
          <a:p>
            <a:r>
              <a:rPr lang="en-IN">
                <a:solidFill>
                  <a:schemeClr val="bg1"/>
                </a:solidFill>
              </a:rPr>
              <a:t>1.1  Lorem ipsum</a:t>
            </a:r>
          </a:p>
        </p:txBody>
      </p:sp>
      <p:sp>
        <p:nvSpPr>
          <p:cNvPr id="6" name="Rectangle 5">
            <a:extLst>
              <a:ext uri="{FF2B5EF4-FFF2-40B4-BE49-F238E27FC236}">
                <a16:creationId xmlns:a16="http://schemas.microsoft.com/office/drawing/2014/main" id="{6FBD1A22-9FBA-FBB6-EE87-C208A9A71062}"/>
              </a:ext>
            </a:extLst>
          </p:cNvPr>
          <p:cNvSpPr/>
          <p:nvPr/>
        </p:nvSpPr>
        <p:spPr>
          <a:xfrm>
            <a:off x="6599449" y="3790543"/>
            <a:ext cx="3675765" cy="421404"/>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E0DB151-ED6D-1949-0F81-0604561F075A}"/>
              </a:ext>
            </a:extLst>
          </p:cNvPr>
          <p:cNvSpPr/>
          <p:nvPr/>
        </p:nvSpPr>
        <p:spPr>
          <a:xfrm>
            <a:off x="6599451" y="4419060"/>
            <a:ext cx="3675765" cy="421404"/>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5C5EF95D-D624-40BA-8769-56029EA71D34}"/>
              </a:ext>
            </a:extLst>
          </p:cNvPr>
          <p:cNvSpPr>
            <a:spLocks noGrp="1"/>
          </p:cNvSpPr>
          <p:nvPr>
            <p:ph type="body" sz="quarter" idx="27"/>
          </p:nvPr>
        </p:nvSpPr>
        <p:spPr>
          <a:xfrm>
            <a:off x="6711985" y="3856707"/>
            <a:ext cx="3732914" cy="313744"/>
          </a:xfrm>
        </p:spPr>
        <p:txBody>
          <a:bodyPr/>
          <a:lstStyle/>
          <a:p>
            <a:r>
              <a:rPr lang="en-US">
                <a:solidFill>
                  <a:srgbClr val="FDFAFF"/>
                </a:solidFill>
              </a:rPr>
              <a:t>Action Updates</a:t>
            </a:r>
            <a:endParaRPr lang="en-IN">
              <a:solidFill>
                <a:srgbClr val="FDFAFF"/>
              </a:solidFill>
            </a:endParaRPr>
          </a:p>
        </p:txBody>
      </p:sp>
      <p:sp>
        <p:nvSpPr>
          <p:cNvPr id="9" name="Text Placeholder 15">
            <a:extLst>
              <a:ext uri="{FF2B5EF4-FFF2-40B4-BE49-F238E27FC236}">
                <a16:creationId xmlns:a16="http://schemas.microsoft.com/office/drawing/2014/main" id="{F66FA05C-964A-6CE2-9AC8-9BC85756D173}"/>
              </a:ext>
            </a:extLst>
          </p:cNvPr>
          <p:cNvSpPr txBox="1">
            <a:spLocks/>
          </p:cNvSpPr>
          <p:nvPr/>
        </p:nvSpPr>
        <p:spPr>
          <a:xfrm>
            <a:off x="6711985" y="4449564"/>
            <a:ext cx="1866792" cy="33707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rgbClr val="22223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a:solidFill>
                  <a:schemeClr val="bg1"/>
                </a:solidFill>
              </a:rPr>
              <a:t>REC Change</a:t>
            </a:r>
            <a:endParaRPr lang="en-US">
              <a:solidFill>
                <a:schemeClr val="bg1"/>
              </a:solidFill>
            </a:endParaRPr>
          </a:p>
        </p:txBody>
      </p:sp>
      <p:sp>
        <p:nvSpPr>
          <p:cNvPr id="11" name="Rectangle 10">
            <a:extLst>
              <a:ext uri="{FF2B5EF4-FFF2-40B4-BE49-F238E27FC236}">
                <a16:creationId xmlns:a16="http://schemas.microsoft.com/office/drawing/2014/main" id="{BCD40116-5251-4DE7-B44B-1D2F5EF0931A}"/>
              </a:ext>
            </a:extLst>
          </p:cNvPr>
          <p:cNvSpPr/>
          <p:nvPr/>
        </p:nvSpPr>
        <p:spPr>
          <a:xfrm>
            <a:off x="6599450" y="5085793"/>
            <a:ext cx="3675765" cy="421404"/>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5">
            <a:extLst>
              <a:ext uri="{FF2B5EF4-FFF2-40B4-BE49-F238E27FC236}">
                <a16:creationId xmlns:a16="http://schemas.microsoft.com/office/drawing/2014/main" id="{7D3CCE01-BB32-D226-232F-FE6993A0E55F}"/>
              </a:ext>
            </a:extLst>
          </p:cNvPr>
          <p:cNvSpPr txBox="1">
            <a:spLocks/>
          </p:cNvSpPr>
          <p:nvPr/>
        </p:nvSpPr>
        <p:spPr>
          <a:xfrm>
            <a:off x="6711985" y="5119080"/>
            <a:ext cx="3732914" cy="313744"/>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rgbClr val="22223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a:solidFill>
                  <a:schemeClr val="bg1"/>
                </a:solidFill>
              </a:rPr>
              <a:t>NESO – Verbal Update</a:t>
            </a:r>
          </a:p>
        </p:txBody>
      </p:sp>
      <p:sp>
        <p:nvSpPr>
          <p:cNvPr id="13" name="Text Placeholder 12">
            <a:extLst>
              <a:ext uri="{FF2B5EF4-FFF2-40B4-BE49-F238E27FC236}">
                <a16:creationId xmlns:a16="http://schemas.microsoft.com/office/drawing/2014/main" id="{701F4AC7-36A2-4C3F-AADA-D37D356F080A}"/>
              </a:ext>
            </a:extLst>
          </p:cNvPr>
          <p:cNvSpPr>
            <a:spLocks noGrp="1"/>
          </p:cNvSpPr>
          <p:nvPr>
            <p:ph type="body" sz="quarter" idx="26"/>
          </p:nvPr>
        </p:nvSpPr>
        <p:spPr>
          <a:xfrm>
            <a:off x="6711985" y="3223261"/>
            <a:ext cx="3563230" cy="313744"/>
          </a:xfrm>
        </p:spPr>
        <p:txBody>
          <a:bodyPr/>
          <a:lstStyle/>
          <a:p>
            <a:r>
              <a:rPr lang="en-US">
                <a:solidFill>
                  <a:srgbClr val="FDFAFF"/>
                </a:solidFill>
              </a:rPr>
              <a:t>Previous DSG Meeting Minutes</a:t>
            </a:r>
            <a:endParaRPr lang="en-GB">
              <a:solidFill>
                <a:srgbClr val="FDFAFF"/>
              </a:solidFill>
            </a:endParaRPr>
          </a:p>
        </p:txBody>
      </p:sp>
      <p:pic>
        <p:nvPicPr>
          <p:cNvPr id="20" name="Picture 19">
            <a:extLst>
              <a:ext uri="{FF2B5EF4-FFF2-40B4-BE49-F238E27FC236}">
                <a16:creationId xmlns:a16="http://schemas.microsoft.com/office/drawing/2014/main" id="{3E521F45-E14B-456D-FDEA-9051A235E629}"/>
              </a:ext>
            </a:extLst>
          </p:cNvPr>
          <p:cNvPicPr>
            <a:picLocks noChangeAspect="1"/>
          </p:cNvPicPr>
          <p:nvPr/>
        </p:nvPicPr>
        <p:blipFill>
          <a:blip r:embed="rId2"/>
          <a:stretch>
            <a:fillRect/>
          </a:stretch>
        </p:blipFill>
        <p:spPr>
          <a:xfrm>
            <a:off x="4794525" y="4373606"/>
            <a:ext cx="5650374" cy="2125670"/>
          </a:xfrm>
          <a:prstGeom prst="rect">
            <a:avLst/>
          </a:prstGeom>
        </p:spPr>
      </p:pic>
      <p:sp>
        <p:nvSpPr>
          <p:cNvPr id="22" name="Text Placeholder 21">
            <a:extLst>
              <a:ext uri="{FF2B5EF4-FFF2-40B4-BE49-F238E27FC236}">
                <a16:creationId xmlns:a16="http://schemas.microsoft.com/office/drawing/2014/main" id="{EFE70072-AC94-86E8-D541-59ADBCA3B7F6}"/>
              </a:ext>
            </a:extLst>
          </p:cNvPr>
          <p:cNvSpPr>
            <a:spLocks noGrp="1"/>
          </p:cNvSpPr>
          <p:nvPr>
            <p:ph type="body" sz="quarter" idx="24"/>
          </p:nvPr>
        </p:nvSpPr>
        <p:spPr/>
        <p:txBody>
          <a:bodyPr/>
          <a:lstStyle/>
          <a:p>
            <a:r>
              <a:rPr lang="en-GB"/>
              <a:t>1. General Meeting Administration  </a:t>
            </a:r>
          </a:p>
        </p:txBody>
      </p:sp>
    </p:spTree>
    <p:extLst>
      <p:ext uri="{BB962C8B-B14F-4D97-AF65-F5344CB8AC3E}">
        <p14:creationId xmlns:p14="http://schemas.microsoft.com/office/powerpoint/2010/main" val="4021109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20B943A-9B19-3D27-F0A9-D2F9DACA7049}"/>
              </a:ext>
            </a:extLst>
          </p:cNvPr>
          <p:cNvSpPr>
            <a:spLocks noGrp="1"/>
          </p:cNvSpPr>
          <p:nvPr>
            <p:ph type="title"/>
          </p:nvPr>
        </p:nvSpPr>
        <p:spPr>
          <a:xfrm>
            <a:off x="1060980" y="365125"/>
            <a:ext cx="10634614" cy="637765"/>
          </a:xfrm>
        </p:spPr>
        <p:txBody>
          <a:bodyPr>
            <a:noAutofit/>
          </a:bodyPr>
          <a:lstStyle/>
          <a:p>
            <a:r>
              <a:rPr lang="en-GB" sz="2400"/>
              <a:t>XRN 5983 – February 26 Major release - Status Update</a:t>
            </a:r>
            <a:endParaRPr lang="en-IN" sz="2400"/>
          </a:p>
        </p:txBody>
      </p:sp>
      <p:graphicFrame>
        <p:nvGraphicFramePr>
          <p:cNvPr id="11" name="Table Placeholder 3">
            <a:extLst>
              <a:ext uri="{FF2B5EF4-FFF2-40B4-BE49-F238E27FC236}">
                <a16:creationId xmlns:a16="http://schemas.microsoft.com/office/drawing/2014/main" id="{E47E1CFE-6A14-4A94-9AEC-BA6F6A69A48A}"/>
              </a:ext>
            </a:extLst>
          </p:cNvPr>
          <p:cNvGraphicFramePr>
            <a:graphicFrameLocks/>
          </p:cNvGraphicFramePr>
          <p:nvPr/>
        </p:nvGraphicFramePr>
        <p:xfrm>
          <a:off x="224852" y="999344"/>
          <a:ext cx="11619592" cy="5188238"/>
        </p:xfrm>
        <a:graphic>
          <a:graphicData uri="http://schemas.openxmlformats.org/drawingml/2006/table">
            <a:tbl>
              <a:tblPr firstRow="1" bandRow="1">
                <a:tableStyleId>{7E9639D4-E3E2-4D34-9284-5A2195B3D0D7}</a:tableStyleId>
              </a:tblPr>
              <a:tblGrid>
                <a:gridCol w="1580268">
                  <a:extLst>
                    <a:ext uri="{9D8B030D-6E8A-4147-A177-3AD203B41FA5}">
                      <a16:colId xmlns:a16="http://schemas.microsoft.com/office/drawing/2014/main" val="130956065"/>
                    </a:ext>
                  </a:extLst>
                </a:gridCol>
                <a:gridCol w="3415918">
                  <a:extLst>
                    <a:ext uri="{9D8B030D-6E8A-4147-A177-3AD203B41FA5}">
                      <a16:colId xmlns:a16="http://schemas.microsoft.com/office/drawing/2014/main" val="2749965458"/>
                    </a:ext>
                  </a:extLst>
                </a:gridCol>
                <a:gridCol w="3520132">
                  <a:extLst>
                    <a:ext uri="{9D8B030D-6E8A-4147-A177-3AD203B41FA5}">
                      <a16:colId xmlns:a16="http://schemas.microsoft.com/office/drawing/2014/main" val="1154779752"/>
                    </a:ext>
                  </a:extLst>
                </a:gridCol>
                <a:gridCol w="3103274">
                  <a:extLst>
                    <a:ext uri="{9D8B030D-6E8A-4147-A177-3AD203B41FA5}">
                      <a16:colId xmlns:a16="http://schemas.microsoft.com/office/drawing/2014/main" val="1186885001"/>
                    </a:ext>
                  </a:extLst>
                </a:gridCol>
              </a:tblGrid>
              <a:tr h="408149">
                <a:tc rowSpan="4">
                  <a:txBody>
                    <a:bodyPr/>
                    <a:lstStyle/>
                    <a:p>
                      <a:pPr algn="ctr"/>
                      <a:endParaRPr lang="en-US" sz="1400" b="1" kern="1200">
                        <a:solidFill>
                          <a:schemeClr val="bg1"/>
                        </a:solidFill>
                        <a:latin typeface="+mn-lt"/>
                        <a:ea typeface="+mn-ea"/>
                        <a:cs typeface="+mn-cs"/>
                      </a:endParaRPr>
                    </a:p>
                    <a:p>
                      <a:pPr algn="ctr"/>
                      <a:r>
                        <a:rPr lang="en-US" sz="1400" b="1" kern="1200">
                          <a:solidFill>
                            <a:schemeClr val="bg1"/>
                          </a:solidFill>
                          <a:latin typeface="+mn-lt"/>
                          <a:ea typeface="+mn-ea"/>
                          <a:cs typeface="+mn-cs"/>
                        </a:rPr>
                        <a:t>RAG Status</a:t>
                      </a:r>
                    </a:p>
                  </a:txBody>
                  <a:tcPr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gridSpan="3">
                  <a:txBody>
                    <a:bodyPr/>
                    <a:lstStyle/>
                    <a:p>
                      <a:pPr algn="ctr"/>
                      <a:r>
                        <a:rPr lang="en-US" sz="1400"/>
                        <a:t>Overall Project RAG status  </a:t>
                      </a:r>
                      <a:endParaRPr lang="en-US" sz="1400" i="1">
                        <a:latin typeface="Quicksand" panose="02070303000000060000" pitchFamily="18" charset="77"/>
                      </a:endParaRPr>
                    </a:p>
                  </a:txBody>
                  <a:tcPr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rgbClr val="00B050"/>
                    </a:solidFill>
                  </a:tcPr>
                </a:tc>
                <a:tc hMerge="1">
                  <a:txBody>
                    <a:bodyPr/>
                    <a:lstStyle/>
                    <a:p>
                      <a:endParaRPr lang="en-GB"/>
                    </a:p>
                  </a:txBody>
                  <a:tcPr/>
                </a:tc>
                <a:tc hMerge="1">
                  <a:txBody>
                    <a:bodyPr/>
                    <a:lstStyle/>
                    <a:p>
                      <a:endParaRPr/>
                    </a:p>
                  </a:txBody>
                  <a:tcPr anchor="ctr"/>
                </a:tc>
                <a:extLst>
                  <a:ext uri="{0D108BD9-81ED-4DB2-BD59-A6C34878D82A}">
                    <a16:rowId xmlns:a16="http://schemas.microsoft.com/office/drawing/2014/main" val="3741017008"/>
                  </a:ext>
                </a:extLst>
              </a:tr>
              <a:tr h="377538">
                <a:tc vMerge="1">
                  <a:txBody>
                    <a:bodyPr/>
                    <a:lstStyle/>
                    <a:p>
                      <a:pPr algn="ctr"/>
                      <a:endParaRPr lang="en-US" sz="1600">
                        <a:latin typeface="Quicksand" panose="02070303000000060000" pitchFamily="18" charset="77"/>
                      </a:endParaRPr>
                    </a:p>
                  </a:txBody>
                  <a:tcPr anchor="ctr">
                    <a:lnR w="6350" cap="flat" cmpd="sng" algn="ctr">
                      <a:solidFill>
                        <a:schemeClr val="bg1"/>
                      </a:solidFill>
                      <a:prstDash val="solid"/>
                      <a:round/>
                      <a:headEnd type="none" w="med" len="med"/>
                      <a:tailEnd type="none" w="med" len="med"/>
                    </a:lnR>
                    <a:solidFill>
                      <a:schemeClr val="tx1"/>
                    </a:solidFill>
                  </a:tcPr>
                </a:tc>
                <a:tc>
                  <a:txBody>
                    <a:bodyPr/>
                    <a:lstStyle/>
                    <a:p>
                      <a:pPr algn="ctr"/>
                      <a:r>
                        <a:rPr lang="en-US" sz="1400" b="1" kern="1200">
                          <a:solidFill>
                            <a:schemeClr val="bg1"/>
                          </a:solidFill>
                          <a:latin typeface="+mn-lt"/>
                          <a:ea typeface="+mn-ea"/>
                          <a:cs typeface="+mn-cs"/>
                        </a:rPr>
                        <a:t>Schedule</a:t>
                      </a:r>
                      <a:r>
                        <a:rPr lang="en-US" sz="1600"/>
                        <a:t>0</a:t>
                      </a:r>
                      <a:endParaRPr lang="en-US" sz="1600">
                        <a:latin typeface="Quicksand" panose="02070303000000060000" pitchFamily="18" charset="77"/>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solidFill>
                      <a:schemeClr val="tx1"/>
                    </a:solidFill>
                  </a:tcPr>
                </a:tc>
                <a:tc>
                  <a:txBody>
                    <a:bodyPr/>
                    <a:lstStyle/>
                    <a:p>
                      <a:pPr algn="ctr"/>
                      <a:r>
                        <a:rPr lang="en-US" sz="1400" b="1" kern="1200">
                          <a:solidFill>
                            <a:schemeClr val="bg1"/>
                          </a:solidFill>
                          <a:latin typeface="+mn-lt"/>
                          <a:ea typeface="+mn-ea"/>
                          <a:cs typeface="+mn-cs"/>
                        </a:rPr>
                        <a:t>Risks and Issues</a:t>
                      </a:r>
                      <a:endParaRPr lang="en-US" sz="1600">
                        <a:latin typeface="Quicksand" panose="02070303000000060000" pitchFamily="18" charset="77"/>
                      </a:endParaRPr>
                    </a:p>
                  </a:txBody>
                  <a:tcPr anchor="ctr">
                    <a:lnT w="6350" cap="flat" cmpd="sng" algn="ctr">
                      <a:solidFill>
                        <a:schemeClr val="bg1"/>
                      </a:solidFill>
                      <a:prstDash val="solid"/>
                      <a:round/>
                      <a:headEnd type="none" w="med" len="med"/>
                      <a:tailEnd type="none" w="med" len="med"/>
                    </a:lnT>
                    <a:solidFill>
                      <a:schemeClr val="tx1"/>
                    </a:solidFill>
                  </a:tcPr>
                </a:tc>
                <a:tc>
                  <a:txBody>
                    <a:bodyPr/>
                    <a:lstStyle/>
                    <a:p>
                      <a:pPr algn="ctr"/>
                      <a:r>
                        <a:rPr lang="en-US" sz="1400" b="1" kern="1200">
                          <a:solidFill>
                            <a:schemeClr val="bg1"/>
                          </a:solidFill>
                          <a:latin typeface="+mn-lt"/>
                          <a:ea typeface="+mn-ea"/>
                          <a:cs typeface="+mn-cs"/>
                        </a:rPr>
                        <a:t>Costs</a:t>
                      </a:r>
                    </a:p>
                  </a:txBody>
                  <a:tcPr anchor="ctr">
                    <a:solidFill>
                      <a:schemeClr val="tx1"/>
                    </a:solidFill>
                  </a:tcPr>
                </a:tc>
                <a:extLst>
                  <a:ext uri="{0D108BD9-81ED-4DB2-BD59-A6C34878D82A}">
                    <a16:rowId xmlns:a16="http://schemas.microsoft.com/office/drawing/2014/main" val="511888340"/>
                  </a:ext>
                </a:extLst>
              </a:tr>
              <a:tr h="397945">
                <a:tc vMerge="1">
                  <a:txBody>
                    <a:bodyPr/>
                    <a:lstStyle/>
                    <a:p>
                      <a:endParaRPr/>
                    </a:p>
                  </a:txBody>
                  <a:tcPr anchor="ctr">
                    <a:solidFill>
                      <a:schemeClr val="tx1"/>
                    </a:solidFill>
                  </a:tcPr>
                </a:tc>
                <a:tc>
                  <a:txBody>
                    <a:bodyPr/>
                    <a:lstStyle/>
                    <a:p>
                      <a:pPr algn="ctr"/>
                      <a:endParaRPr lang="en-US" sz="1600">
                        <a:latin typeface="Quicksand" panose="02070303000000060000" pitchFamily="18" charset="77"/>
                      </a:endParaRPr>
                    </a:p>
                  </a:txBody>
                  <a:tcPr anchor="ctr">
                    <a:lnL w="6350" cap="flat" cmpd="sng" algn="ctr">
                      <a:solidFill>
                        <a:schemeClr val="bg1"/>
                      </a:solidFill>
                      <a:prstDash val="solid"/>
                      <a:round/>
                      <a:headEnd type="none" w="med" len="med"/>
                      <a:tailEnd type="none" w="med" len="med"/>
                    </a:lnL>
                    <a:solidFill>
                      <a:srgbClr val="00B050"/>
                    </a:solidFill>
                  </a:tcPr>
                </a:tc>
                <a:tc>
                  <a:txBody>
                    <a:bodyPr/>
                    <a:lstStyle/>
                    <a:p>
                      <a:pPr algn="ctr"/>
                      <a:endParaRPr lang="en-US" sz="1600">
                        <a:solidFill>
                          <a:srgbClr val="FFC000"/>
                        </a:solidFill>
                        <a:latin typeface="Quicksand"/>
                      </a:endParaRPr>
                    </a:p>
                  </a:txBody>
                  <a:tcPr anchor="ctr">
                    <a:solidFill>
                      <a:srgbClr val="FFC000"/>
                    </a:solidFill>
                  </a:tcPr>
                </a:tc>
                <a:tc>
                  <a:txBody>
                    <a:bodyPr/>
                    <a:lstStyle/>
                    <a:p>
                      <a:pPr algn="ctr"/>
                      <a:endParaRPr lang="en-US" sz="1600">
                        <a:latin typeface="Quicksand" panose="02070303000000060000" pitchFamily="18" charset="77"/>
                      </a:endParaRPr>
                    </a:p>
                  </a:txBody>
                  <a:tcPr anchor="ctr">
                    <a:solidFill>
                      <a:srgbClr val="00B050"/>
                    </a:solidFill>
                  </a:tcPr>
                </a:tc>
                <a:extLst>
                  <a:ext uri="{0D108BD9-81ED-4DB2-BD59-A6C34878D82A}">
                    <a16:rowId xmlns:a16="http://schemas.microsoft.com/office/drawing/2014/main" val="3937089168"/>
                  </a:ext>
                </a:extLst>
              </a:tr>
              <a:tr h="399610">
                <a:tc vMerge="1">
                  <a:txBody>
                    <a:bodyPr/>
                    <a:lstStyle/>
                    <a:p>
                      <a:pPr algn="ctr"/>
                      <a:endParaRPr lang="en-US" sz="1400" b="1" kern="1200">
                        <a:solidFill>
                          <a:schemeClr val="bg1"/>
                        </a:solidFill>
                        <a:latin typeface="+mn-lt"/>
                        <a:ea typeface="+mn-ea"/>
                        <a:cs typeface="+mn-cs"/>
                      </a:endParaRPr>
                    </a:p>
                  </a:txBody>
                  <a:tcPr anchor="ctr">
                    <a:lnB w="6350" cap="flat" cmpd="sng" algn="ctr">
                      <a:solidFill>
                        <a:schemeClr val="bg1"/>
                      </a:solidFill>
                      <a:prstDash val="solid"/>
                      <a:round/>
                      <a:headEnd type="none" w="med" len="med"/>
                      <a:tailEnd type="none" w="med" len="med"/>
                    </a:lnB>
                    <a:solidFill>
                      <a:schemeClr val="tx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a:solidFill>
                            <a:schemeClr val="bg1"/>
                          </a:solidFill>
                          <a:latin typeface="+mn-lt"/>
                          <a:ea typeface="+mn-ea"/>
                          <a:cs typeface="+mn-cs"/>
                        </a:rPr>
                        <a:t>Status Justification</a:t>
                      </a:r>
                    </a:p>
                  </a:txBody>
                  <a:tcPr anchor="ctr">
                    <a:lnL w="6350" cap="flat" cmpd="sng" algn="ctr">
                      <a:solidFill>
                        <a:schemeClr val="bg1"/>
                      </a:solidFill>
                      <a:prstDash val="solid"/>
                      <a:round/>
                      <a:headEnd type="none" w="med" len="med"/>
                      <a:tailEnd type="none" w="med" len="med"/>
                    </a:lnL>
                    <a:solidFill>
                      <a:schemeClr val="tx1"/>
                    </a:solidFill>
                  </a:tcPr>
                </a:tc>
                <a:tc hMerge="1">
                  <a:txBody>
                    <a:bodyPr/>
                    <a:lstStyle/>
                    <a:p>
                      <a:endParaRPr lang="en-GB"/>
                    </a:p>
                  </a:txBody>
                  <a:tcPr/>
                </a:tc>
                <a:tc hMerge="1">
                  <a:txBody>
                    <a:bodyPr/>
                    <a:lstStyle/>
                    <a:p>
                      <a:pPr algn="ctr"/>
                      <a:endParaRPr lang="en-US" sz="1400" b="1" kern="1200">
                        <a:solidFill>
                          <a:schemeClr val="bg1"/>
                        </a:solidFill>
                        <a:latin typeface="+mn-lt"/>
                        <a:ea typeface="+mn-ea"/>
                        <a:cs typeface="+mn-cs"/>
                      </a:endParaRPr>
                    </a:p>
                  </a:txBody>
                  <a:tcPr anchor="ctr">
                    <a:solidFill>
                      <a:schemeClr val="tx1"/>
                    </a:solidFill>
                  </a:tcPr>
                </a:tc>
                <a:extLst>
                  <a:ext uri="{0D108BD9-81ED-4DB2-BD59-A6C34878D82A}">
                    <a16:rowId xmlns:a16="http://schemas.microsoft.com/office/drawing/2014/main" val="1031597798"/>
                  </a:ext>
                </a:extLst>
              </a:tr>
              <a:tr h="2234487">
                <a:tc>
                  <a:txBody>
                    <a:bodyPr/>
                    <a:lstStyle/>
                    <a:p>
                      <a:pPr algn="ctr"/>
                      <a:r>
                        <a:rPr lang="en-US" sz="1400" b="1" kern="1200">
                          <a:solidFill>
                            <a:schemeClr val="bg1"/>
                          </a:solidFill>
                          <a:latin typeface="+mn-lt"/>
                          <a:ea typeface="+mn-ea"/>
                          <a:cs typeface="+mn-cs"/>
                        </a:rPr>
                        <a:t>Schedule</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kumimoji="0" lang="en-GB" sz="800" b="0" i="0" u="none" strike="noStrike" kern="0" cap="none" spc="0" normalizeH="0" baseline="0">
                          <a:ln>
                            <a:noFill/>
                          </a:ln>
                          <a:solidFill>
                            <a:srgbClr val="000000"/>
                          </a:solidFill>
                          <a:effectLst/>
                          <a:uLnTx/>
                          <a:uFillTx/>
                          <a:latin typeface="+mn-lt"/>
                          <a:ea typeface="+mn-ea"/>
                          <a:cs typeface="Poppins"/>
                        </a:rPr>
                        <a:t>The scope </a:t>
                      </a:r>
                      <a:r>
                        <a:rPr lang="en-GB" sz="800" b="0" i="0" u="none" strike="noStrike" kern="0" cap="none" spc="0" normalizeH="0" baseline="0">
                          <a:ln>
                            <a:noFill/>
                          </a:ln>
                          <a:solidFill>
                            <a:srgbClr val="000000"/>
                          </a:solidFill>
                          <a:effectLst/>
                          <a:uLnTx/>
                          <a:uFillTx/>
                          <a:latin typeface="+mn-lt"/>
                          <a:ea typeface="+mn-ea"/>
                          <a:cs typeface="Poppins"/>
                        </a:rPr>
                        <a:t>of</a:t>
                      </a:r>
                      <a:r>
                        <a:rPr kumimoji="0" lang="en-GB" sz="800" b="0" i="0" u="none" strike="noStrike" kern="0" cap="none" spc="0" normalizeH="0" baseline="0">
                          <a:ln>
                            <a:noFill/>
                          </a:ln>
                          <a:solidFill>
                            <a:srgbClr val="000000"/>
                          </a:solidFill>
                          <a:effectLst/>
                          <a:uLnTx/>
                          <a:uFillTx/>
                          <a:latin typeface="+mn-lt"/>
                          <a:ea typeface="+mn-ea"/>
                          <a:cs typeface="Poppins"/>
                        </a:rPr>
                        <a:t> February 26 Major </a:t>
                      </a:r>
                      <a:r>
                        <a:rPr lang="en-GB" sz="800" b="0" i="0" u="none" strike="noStrike" kern="0" cap="none" spc="0" normalizeH="0" baseline="0">
                          <a:ln>
                            <a:noFill/>
                          </a:ln>
                          <a:solidFill>
                            <a:srgbClr val="000000"/>
                          </a:solidFill>
                          <a:effectLst/>
                          <a:uLnTx/>
                          <a:uFillTx/>
                          <a:latin typeface="+mn-lt"/>
                          <a:ea typeface="+mn-ea"/>
                          <a:cs typeface="Poppins"/>
                        </a:rPr>
                        <a:t>Release</a:t>
                      </a:r>
                      <a:r>
                        <a:rPr kumimoji="0" lang="en-GB" sz="800" b="0" i="0" u="none" strike="noStrike" kern="0" cap="none" spc="0" normalizeH="0" baseline="0">
                          <a:ln>
                            <a:noFill/>
                          </a:ln>
                          <a:solidFill>
                            <a:srgbClr val="000000"/>
                          </a:solidFill>
                          <a:effectLst/>
                          <a:uLnTx/>
                          <a:uFillTx/>
                          <a:latin typeface="+mn-lt"/>
                          <a:ea typeface="+mn-ea"/>
                          <a:cs typeface="Poppins"/>
                        </a:rPr>
                        <a:t> was presented for approval </a:t>
                      </a:r>
                      <a:r>
                        <a:rPr lang="en-GB" sz="800" b="0" i="0" u="none" strike="noStrike" kern="0" cap="none" spc="0" normalizeH="0" baseline="0">
                          <a:ln>
                            <a:noFill/>
                          </a:ln>
                          <a:solidFill>
                            <a:srgbClr val="000000"/>
                          </a:solidFill>
                          <a:effectLst/>
                          <a:uLnTx/>
                          <a:uFillTx/>
                          <a:latin typeface="+mn-lt"/>
                          <a:ea typeface="+mn-ea"/>
                          <a:cs typeface="Poppins"/>
                        </a:rPr>
                        <a:t>at the </a:t>
                      </a:r>
                      <a:r>
                        <a:rPr lang="en-GB" sz="800" b="0" i="0" u="none" strike="noStrike" kern="0" cap="none" spc="0" normalizeH="0" baseline="0" err="1">
                          <a:ln>
                            <a:noFill/>
                          </a:ln>
                          <a:solidFill>
                            <a:srgbClr val="000000"/>
                          </a:solidFill>
                          <a:effectLst/>
                          <a:uLnTx/>
                          <a:uFillTx/>
                          <a:latin typeface="+mn-lt"/>
                          <a:ea typeface="+mn-ea"/>
                          <a:cs typeface="Poppins"/>
                        </a:rPr>
                        <a:t>ChMC</a:t>
                      </a:r>
                      <a:r>
                        <a:rPr lang="en-GB" sz="800" b="0" i="0" u="none" strike="noStrike" kern="0" cap="none" spc="0" normalizeH="0" baseline="0">
                          <a:ln>
                            <a:noFill/>
                          </a:ln>
                          <a:solidFill>
                            <a:srgbClr val="000000"/>
                          </a:solidFill>
                          <a:effectLst/>
                          <a:uLnTx/>
                          <a:uFillTx/>
                          <a:latin typeface="+mn-lt"/>
                          <a:ea typeface="+mn-ea"/>
                          <a:cs typeface="Poppins"/>
                        </a:rPr>
                        <a:t> meeting on 10/09/25.</a:t>
                      </a:r>
                      <a:endParaRPr kumimoji="0" lang="en-GB" sz="800" b="0" i="0" u="none" strike="noStrike" kern="0" cap="none" spc="0" normalizeH="0" baseline="0">
                        <a:ln>
                          <a:noFill/>
                        </a:ln>
                        <a:solidFill>
                          <a:srgbClr val="000000"/>
                        </a:solidFill>
                        <a:effectLst/>
                        <a:uLnTx/>
                        <a:uFillTx/>
                        <a:latin typeface="+mn-lt"/>
                        <a:ea typeface="+mn-ea"/>
                        <a:cs typeface="Poppins"/>
                      </a:endParaRPr>
                    </a:p>
                    <a:p>
                      <a:pPr marL="0" marR="0" lvl="0" indent="0" eaLnBrk="1" fontAlgn="auto" latinLnBrk="0" hangingPunct="1">
                        <a:lnSpc>
                          <a:spcPct val="100000"/>
                        </a:lnSpc>
                        <a:spcBef>
                          <a:spcPts val="0"/>
                        </a:spcBef>
                        <a:spcAft>
                          <a:spcPts val="0"/>
                        </a:spcAft>
                        <a:buClrTx/>
                        <a:buSzTx/>
                        <a:buFont typeface="Arial" panose="020B0604020202020204" pitchFamily="34" charset="0"/>
                        <a:buNone/>
                      </a:pPr>
                      <a:endParaRPr kumimoji="0" lang="en-GB" sz="800" b="0" i="0" u="none" strike="noStrike" kern="0" cap="none" spc="0" normalizeH="0" baseline="0">
                        <a:ln>
                          <a:noFill/>
                        </a:ln>
                        <a:solidFill>
                          <a:srgbClr val="000000"/>
                        </a:solidFill>
                        <a:effectLst/>
                        <a:uLnTx/>
                        <a:uFillTx/>
                        <a:latin typeface="+mn-lt"/>
                        <a:ea typeface="+mn-ea"/>
                        <a:cs typeface="Poppins"/>
                      </a:endParaRPr>
                    </a:p>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lang="en-US" sz="800" b="0" i="0" u="none" strike="noStrike" kern="0" cap="none" spc="0" normalizeH="0" baseline="0">
                          <a:ln>
                            <a:noFill/>
                          </a:ln>
                          <a:solidFill>
                            <a:srgbClr val="000000"/>
                          </a:solidFill>
                          <a:effectLst/>
                          <a:uLnTx/>
                          <a:uFillTx/>
                          <a:latin typeface="+mn-lt"/>
                          <a:ea typeface="+mn-ea"/>
                          <a:cs typeface="Poppins"/>
                        </a:rPr>
                        <a:t>Overall release is tracking to target. Project was</a:t>
                      </a:r>
                      <a:r>
                        <a:rPr kumimoji="0" lang="en-US" sz="800" b="0" i="0" u="none" strike="noStrike" kern="0" cap="none" spc="0" normalizeH="0" baseline="0">
                          <a:ln>
                            <a:noFill/>
                          </a:ln>
                          <a:solidFill>
                            <a:srgbClr val="000000"/>
                          </a:solidFill>
                          <a:effectLst/>
                          <a:uLnTx/>
                          <a:uFillTx/>
                          <a:latin typeface="+mn-lt"/>
                          <a:ea typeface="+mn-ea"/>
                          <a:cs typeface="Poppins"/>
                        </a:rPr>
                        <a:t> </a:t>
                      </a:r>
                      <a:r>
                        <a:rPr lang="en-US" sz="800" b="0" i="0" u="none" strike="noStrike" kern="0" cap="none" spc="0" normalizeH="0" baseline="0">
                          <a:ln>
                            <a:noFill/>
                          </a:ln>
                          <a:solidFill>
                            <a:srgbClr val="000000"/>
                          </a:solidFill>
                          <a:effectLst/>
                          <a:uLnTx/>
                          <a:uFillTx/>
                          <a:latin typeface="+mn-lt"/>
                          <a:ea typeface="+mn-ea"/>
                          <a:cs typeface="Poppins"/>
                        </a:rPr>
                        <a:t>successfully implemented, </a:t>
                      </a:r>
                      <a:r>
                        <a:rPr kumimoji="0" lang="en-US" sz="800" b="0" i="0" u="none" strike="noStrike" kern="0" cap="none" spc="0" normalizeH="0" baseline="0">
                          <a:ln>
                            <a:noFill/>
                          </a:ln>
                          <a:solidFill>
                            <a:srgbClr val="000000"/>
                          </a:solidFill>
                          <a:effectLst/>
                          <a:uLnTx/>
                          <a:uFillTx/>
                          <a:latin typeface="+mn-lt"/>
                          <a:ea typeface="+mn-ea"/>
                          <a:cs typeface="Poppins"/>
                        </a:rPr>
                        <a:t> 27/02/26, </a:t>
                      </a:r>
                      <a:r>
                        <a:rPr lang="en-US" sz="800" b="0" i="0" u="none" strike="noStrike" kern="0" cap="none" spc="0" normalizeH="0" baseline="0">
                          <a:ln>
                            <a:noFill/>
                          </a:ln>
                          <a:solidFill>
                            <a:srgbClr val="000000"/>
                          </a:solidFill>
                          <a:effectLst/>
                          <a:uLnTx/>
                          <a:uFillTx/>
                          <a:latin typeface="+mn-lt"/>
                          <a:ea typeface="+mn-ea"/>
                          <a:cs typeface="Poppins"/>
                        </a:rPr>
                        <a:t>Post Implementation</a:t>
                      </a:r>
                      <a:r>
                        <a:rPr kumimoji="0" lang="en-US" sz="800" b="0" i="0" u="none" strike="noStrike" kern="0" cap="none" spc="0" normalizeH="0" baseline="0">
                          <a:ln>
                            <a:noFill/>
                          </a:ln>
                          <a:solidFill>
                            <a:srgbClr val="000000"/>
                          </a:solidFill>
                          <a:effectLst/>
                          <a:uLnTx/>
                          <a:uFillTx/>
                          <a:latin typeface="+mn-lt"/>
                          <a:ea typeface="+mn-ea"/>
                          <a:cs typeface="Poppins"/>
                        </a:rPr>
                        <a:t> </a:t>
                      </a:r>
                      <a:r>
                        <a:rPr lang="en-US" sz="800" b="0" i="0" u="none" strike="noStrike" kern="0" cap="none" spc="0" normalizeH="0" baseline="0">
                          <a:ln>
                            <a:noFill/>
                          </a:ln>
                          <a:solidFill>
                            <a:srgbClr val="000000"/>
                          </a:solidFill>
                          <a:effectLst/>
                          <a:uLnTx/>
                          <a:uFillTx/>
                          <a:latin typeface="+mn-lt"/>
                          <a:ea typeface="+mn-ea"/>
                          <a:cs typeface="Poppins"/>
                        </a:rPr>
                        <a:t>Support</a:t>
                      </a:r>
                      <a:r>
                        <a:rPr kumimoji="0" lang="en-US" sz="800" b="0" i="0" u="none" strike="noStrike" kern="0" cap="none" spc="0" normalizeH="0" baseline="0">
                          <a:ln>
                            <a:noFill/>
                          </a:ln>
                          <a:solidFill>
                            <a:srgbClr val="000000"/>
                          </a:solidFill>
                          <a:effectLst/>
                          <a:uLnTx/>
                          <a:uFillTx/>
                          <a:latin typeface="+mn-lt"/>
                          <a:ea typeface="+mn-ea"/>
                          <a:cs typeface="Poppins"/>
                        </a:rPr>
                        <a:t> </a:t>
                      </a:r>
                      <a:r>
                        <a:rPr lang="en-US" sz="800" b="0" i="0" u="none" strike="noStrike" kern="0" cap="none" spc="0" normalizeH="0" baseline="0">
                          <a:ln>
                            <a:noFill/>
                          </a:ln>
                          <a:solidFill>
                            <a:srgbClr val="000000"/>
                          </a:solidFill>
                          <a:effectLst/>
                          <a:uLnTx/>
                          <a:uFillTx/>
                          <a:latin typeface="+mn-lt"/>
                          <a:ea typeface="+mn-ea"/>
                          <a:cs typeface="Poppins"/>
                        </a:rPr>
                        <a:t>expected to complete</a:t>
                      </a:r>
                      <a:r>
                        <a:rPr kumimoji="0" lang="en-US" sz="800" b="0" i="0" u="none" strike="noStrike" kern="0" cap="none" spc="0" normalizeH="0" baseline="0">
                          <a:ln>
                            <a:noFill/>
                          </a:ln>
                          <a:solidFill>
                            <a:srgbClr val="000000"/>
                          </a:solidFill>
                          <a:effectLst/>
                          <a:uLnTx/>
                          <a:uFillTx/>
                          <a:latin typeface="+mn-lt"/>
                          <a:ea typeface="+mn-ea"/>
                          <a:cs typeface="Poppins"/>
                        </a:rPr>
                        <a:t> 10/05/26</a:t>
                      </a:r>
                      <a:r>
                        <a:rPr lang="en-US" sz="800" b="0" i="0" u="none" strike="noStrike" kern="0" cap="none" spc="0" normalizeH="0" baseline="0">
                          <a:ln>
                            <a:noFill/>
                          </a:ln>
                          <a:solidFill>
                            <a:srgbClr val="000000"/>
                          </a:solidFill>
                          <a:effectLst/>
                          <a:uLnTx/>
                          <a:uFillTx/>
                          <a:latin typeface="+mn-lt"/>
                          <a:ea typeface="+mn-ea"/>
                          <a:cs typeface="Poppins"/>
                        </a:rPr>
                        <a:t>.</a:t>
                      </a:r>
                      <a:endParaRPr kumimoji="0" lang="en-US" sz="800" b="0" i="0" u="none" strike="noStrike" kern="0" cap="none" spc="0" normalizeH="0" baseline="0">
                        <a:ln>
                          <a:noFill/>
                        </a:ln>
                        <a:solidFill>
                          <a:srgbClr val="000000"/>
                        </a:solidFill>
                        <a:effectLst/>
                        <a:uLnTx/>
                        <a:uFillTx/>
                        <a:latin typeface="+mn-lt"/>
                        <a:ea typeface="+mn-ea"/>
                        <a:cs typeface="Poppins"/>
                      </a:endParaRPr>
                    </a:p>
                    <a:p>
                      <a:pPr marL="0" marR="0" lvl="0" indent="0" eaLnBrk="1" fontAlgn="auto" latinLnBrk="0" hangingPunct="1">
                        <a:lnSpc>
                          <a:spcPct val="100000"/>
                        </a:lnSpc>
                        <a:spcBef>
                          <a:spcPts val="0"/>
                        </a:spcBef>
                        <a:spcAft>
                          <a:spcPts val="0"/>
                        </a:spcAft>
                        <a:buClrTx/>
                        <a:buSzTx/>
                        <a:buFont typeface="Arial" panose="020B0604020202020204" pitchFamily="34" charset="0"/>
                        <a:buNone/>
                      </a:pPr>
                      <a:endParaRPr kumimoji="0" lang="en-GB" sz="800" b="0" i="0" u="none" strike="noStrike" kern="0" cap="none" spc="0" normalizeH="0" baseline="0">
                        <a:ln>
                          <a:noFill/>
                        </a:ln>
                        <a:solidFill>
                          <a:srgbClr val="000000"/>
                        </a:solidFill>
                        <a:effectLst/>
                        <a:uLnTx/>
                        <a:uFillTx/>
                        <a:latin typeface="+mn-lt"/>
                        <a:ea typeface="+mn-ea"/>
                        <a:cs typeface="Poppins"/>
                      </a:endParaRPr>
                    </a:p>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0" cap="none" spc="0" normalizeH="0" baseline="0">
                          <a:ln>
                            <a:noFill/>
                          </a:ln>
                          <a:solidFill>
                            <a:srgbClr val="000000"/>
                          </a:solidFill>
                          <a:effectLst/>
                          <a:uLnTx/>
                          <a:uFillTx/>
                          <a:latin typeface="+mn-lt"/>
                          <a:ea typeface="+mn-ea"/>
                          <a:cs typeface="Poppins"/>
                        </a:rPr>
                        <a:t>Progress Update:</a:t>
                      </a:r>
                    </a:p>
                    <a:p>
                      <a:pPr marL="0" marR="0" lvl="0" indent="0" eaLnBrk="1" fontAlgn="auto" latinLnBrk="0" hangingPunct="1">
                        <a:lnSpc>
                          <a:spcPct val="100000"/>
                        </a:lnSpc>
                        <a:spcBef>
                          <a:spcPts val="0"/>
                        </a:spcBef>
                        <a:spcAft>
                          <a:spcPts val="0"/>
                        </a:spcAft>
                        <a:buClrTx/>
                        <a:buSzTx/>
                        <a:buFont typeface="Arial" panose="020B0604020202020204" pitchFamily="34" charset="0"/>
                        <a:buNone/>
                      </a:pPr>
                      <a:endParaRPr lang="en-GB" sz="800" b="1" i="0" u="none" strike="noStrike" kern="0" cap="none" spc="0" normalizeH="0" baseline="0">
                        <a:ln>
                          <a:noFill/>
                        </a:ln>
                        <a:solidFill>
                          <a:srgbClr val="000000"/>
                        </a:solidFill>
                        <a:effectLst/>
                        <a:uLnTx/>
                        <a:uFillTx/>
                        <a:latin typeface="+mn-lt"/>
                        <a:ea typeface="+mn-ea"/>
                        <a:cs typeface="Poppins"/>
                      </a:endParaRPr>
                    </a:p>
                    <a:p>
                      <a:pPr marL="171450" marR="0" lvl="0" indent="-171450" eaLnBrk="1" fontAlgn="auto" latinLnBrk="0" hangingPunct="1">
                        <a:lnSpc>
                          <a:spcPct val="100000"/>
                        </a:lnSpc>
                        <a:spcBef>
                          <a:spcPts val="0"/>
                        </a:spcBef>
                        <a:spcAft>
                          <a:spcPts val="0"/>
                        </a:spcAft>
                        <a:buClrTx/>
                        <a:buSzTx/>
                        <a:buFont typeface="Arial" panose="020B0604020202020204" pitchFamily="34" charset="0"/>
                        <a:buChar char="•"/>
                      </a:pPr>
                      <a:r>
                        <a:rPr kumimoji="0" lang="en-GB" sz="800" b="0" i="0" u="none" strike="noStrike" kern="0" cap="none" spc="0" normalizeH="0" baseline="0">
                          <a:ln>
                            <a:noFill/>
                          </a:ln>
                          <a:solidFill>
                            <a:srgbClr val="000000"/>
                          </a:solidFill>
                          <a:effectLst/>
                          <a:uLnTx/>
                          <a:uFillTx/>
                          <a:latin typeface="+mn-lt"/>
                          <a:ea typeface="+mn-ea"/>
                          <a:cs typeface="Poppins"/>
                        </a:rPr>
                        <a:t>XRN5906, 5872, 5914/5922 are in Post implementation support (PIS)</a:t>
                      </a:r>
                    </a:p>
                    <a:p>
                      <a:pPr marL="171450" marR="0" lvl="0" indent="-171450" eaLnBrk="1" fontAlgn="auto" latinLnBrk="0" hangingPunct="1">
                        <a:lnSpc>
                          <a:spcPct val="100000"/>
                        </a:lnSpc>
                        <a:spcBef>
                          <a:spcPts val="0"/>
                        </a:spcBef>
                        <a:spcAft>
                          <a:spcPts val="0"/>
                        </a:spcAft>
                        <a:buClrTx/>
                        <a:buSzTx/>
                        <a:buFont typeface="Arial" panose="020B0604020202020204" pitchFamily="34" charset="0"/>
                        <a:buChar char="•"/>
                      </a:pPr>
                      <a:r>
                        <a:rPr kumimoji="0" lang="en-GB" sz="800" b="0" i="0" u="none" strike="noStrike" kern="0" cap="none" spc="0" normalizeH="0" baseline="0">
                          <a:ln>
                            <a:noFill/>
                          </a:ln>
                          <a:solidFill>
                            <a:srgbClr val="000000"/>
                          </a:solidFill>
                          <a:effectLst/>
                          <a:uLnTx/>
                          <a:uFillTx/>
                          <a:latin typeface="+mn-lt"/>
                          <a:ea typeface="+mn-ea"/>
                          <a:cs typeface="Poppins"/>
                        </a:rPr>
                        <a:t>PIS and First usage is progressing to plan to complete 29/05/26</a:t>
                      </a:r>
                    </a:p>
                    <a:p>
                      <a:pPr marL="171450" marR="0" lvl="0" indent="-171450" eaLnBrk="1" fontAlgn="auto" latinLnBrk="0" hangingPunct="1">
                        <a:lnSpc>
                          <a:spcPct val="100000"/>
                        </a:lnSpc>
                        <a:spcBef>
                          <a:spcPts val="0"/>
                        </a:spcBef>
                        <a:spcAft>
                          <a:spcPts val="0"/>
                        </a:spcAft>
                        <a:buClrTx/>
                        <a:buSzTx/>
                        <a:buFont typeface="Arial" panose="020B0604020202020204" pitchFamily="34" charset="0"/>
                        <a:buChar char="•"/>
                      </a:pPr>
                      <a:endParaRPr kumimoji="0" lang="en-GB" sz="800" b="1" i="0" u="none" strike="noStrike" kern="0" cap="none" spc="0" normalizeH="0" baseline="0">
                        <a:ln>
                          <a:noFill/>
                        </a:ln>
                        <a:solidFill>
                          <a:srgbClr val="000000"/>
                        </a:solidFill>
                        <a:effectLst/>
                        <a:uLnTx/>
                        <a:uFillTx/>
                        <a:latin typeface="+mn-lt"/>
                        <a:ea typeface="+mn-ea"/>
                        <a:cs typeface="Poppins"/>
                      </a:endParaRPr>
                    </a:p>
                  </a:txBody>
                  <a:tcPr anchor="ctr">
                    <a:lnR w="6350" cap="flat" cmpd="sng" algn="ctr">
                      <a:solidFill>
                        <a:schemeClr val="tx1"/>
                      </a:solidFill>
                      <a:prstDash val="solid"/>
                      <a:round/>
                      <a:headEnd type="none" w="med" len="med"/>
                      <a:tailEnd type="none" w="med" len="med"/>
                    </a:lnR>
                  </a:tcPr>
                </a:tc>
                <a:tc gridSpan="2">
                  <a:txBody>
                    <a:bodyPr/>
                    <a:lstStyle/>
                    <a:p>
                      <a:pPr algn="l"/>
                      <a:endParaRPr lang="en-US" sz="1200">
                        <a:latin typeface="+mn-lt"/>
                      </a:endParaRPr>
                    </a:p>
                    <a:p>
                      <a:pPr algn="l"/>
                      <a:endParaRPr lang="en-US" sz="1200">
                        <a:latin typeface="+mn-lt"/>
                      </a:endParaRPr>
                    </a:p>
                    <a:p>
                      <a:pPr algn="l"/>
                      <a:endParaRPr lang="en-US" sz="1200">
                        <a:latin typeface="+mn-lt"/>
                      </a:endParaRPr>
                    </a:p>
                    <a:p>
                      <a:pPr lvl="0" algn="l">
                        <a:lnSpc>
                          <a:spcPct val="100000"/>
                        </a:lnSpc>
                        <a:spcBef>
                          <a:spcPts val="0"/>
                        </a:spcBef>
                        <a:spcAft>
                          <a:spcPts val="0"/>
                        </a:spcAft>
                        <a:buNone/>
                      </a:pPr>
                      <a:endParaRPr lang="en-US" sz="800" b="0" i="0" u="none" strike="noStrike" noProof="0">
                        <a:solidFill>
                          <a:srgbClr val="444444"/>
                        </a:solidFill>
                        <a:latin typeface="Segoe UI"/>
                      </a:endParaRPr>
                    </a:p>
                    <a:p>
                      <a:pPr lvl="0" algn="l">
                        <a:buNone/>
                      </a:pPr>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r>
                        <a:rPr lang="en-US" sz="800">
                          <a:latin typeface="+mn-lt"/>
                        </a:rPr>
                        <a:t>Implementation date 27th February, contingency date 6th March</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hMerge="1">
                  <a:txBody>
                    <a:bodyPr/>
                    <a:lstStyle/>
                    <a:p>
                      <a:endParaRPr/>
                    </a:p>
                  </a:txBody>
                  <a:tcPr anchor="ctr">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94376521"/>
                  </a:ext>
                </a:extLst>
              </a:tr>
              <a:tr h="431461">
                <a:tc>
                  <a:txBody>
                    <a:bodyPr/>
                    <a:lstStyle/>
                    <a:p>
                      <a:pPr algn="ctr"/>
                      <a:r>
                        <a:rPr lang="en-US" sz="1400" b="1" kern="1200">
                          <a:solidFill>
                            <a:schemeClr val="bg1"/>
                          </a:solidFill>
                          <a:latin typeface="+mn-lt"/>
                          <a:ea typeface="+mn-ea"/>
                          <a:cs typeface="+mn-cs"/>
                        </a:rPr>
                        <a:t>Risks and Issues</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gridSpan="3">
                  <a:txBody>
                    <a:bodyPr/>
                    <a:lstStyle/>
                    <a:p>
                      <a:pPr algn="l"/>
                      <a:r>
                        <a:rPr lang="en-US" sz="800">
                          <a:solidFill>
                            <a:schemeClr val="tx1"/>
                          </a:solidFill>
                          <a:latin typeface="Nunito Sans"/>
                        </a:rPr>
                        <a:t>There is a risk that PIS exit is impacted due to the outstanding incident on the MPRN misuse report leading to a failure in PIS exit milestone.</a:t>
                      </a:r>
                    </a:p>
                    <a:p>
                      <a:pPr marL="171450" lvl="0" indent="-171450" algn="l">
                        <a:buFont typeface="Calibri"/>
                        <a:buChar char="-"/>
                      </a:pPr>
                      <a:r>
                        <a:rPr lang="en-US" sz="800">
                          <a:solidFill>
                            <a:schemeClr val="tx1"/>
                          </a:solidFill>
                          <a:latin typeface="Nunito Sans"/>
                        </a:rPr>
                        <a:t>Mitigation a fix is scheduled to be implemented 29/05/26, the report will be run and validated by our BPC's post implementation of the fix </a:t>
                      </a:r>
                    </a:p>
                  </a:txBody>
                  <a:tcPr anchor="ctr"/>
                </a:tc>
                <a:tc hMerge="1">
                  <a:txBody>
                    <a:bodyPr/>
                    <a:lstStyle/>
                    <a:p>
                      <a:endParaRPr lang="en-GB"/>
                    </a:p>
                  </a:txBody>
                  <a:tcPr/>
                </a:tc>
                <a:tc hMerge="1">
                  <a:txBody>
                    <a:bodyPr/>
                    <a:lstStyle/>
                    <a:p>
                      <a:pPr algn="ctr"/>
                      <a:endParaRPr lang="en-US" sz="1600">
                        <a:solidFill>
                          <a:schemeClr val="tx1">
                            <a:lumMod val="85000"/>
                            <a:lumOff val="15000"/>
                          </a:schemeClr>
                        </a:solidFill>
                        <a:latin typeface="Quicksand" panose="02070303000000060000" pitchFamily="18" charset="77"/>
                      </a:endParaRPr>
                    </a:p>
                  </a:txBody>
                  <a:tcPr anchor="ctr"/>
                </a:tc>
                <a:extLst>
                  <a:ext uri="{0D108BD9-81ED-4DB2-BD59-A6C34878D82A}">
                    <a16:rowId xmlns:a16="http://schemas.microsoft.com/office/drawing/2014/main" val="1918266800"/>
                  </a:ext>
                </a:extLst>
              </a:tr>
              <a:tr h="428556">
                <a:tc>
                  <a:txBody>
                    <a:bodyPr/>
                    <a:lstStyle/>
                    <a:p>
                      <a:pPr algn="ctr"/>
                      <a:r>
                        <a:rPr lang="en-US" sz="1400" b="1" kern="1200">
                          <a:solidFill>
                            <a:schemeClr val="bg1"/>
                          </a:solidFill>
                          <a:latin typeface="+mn-lt"/>
                          <a:ea typeface="+mn-ea"/>
                          <a:cs typeface="+mn-cs"/>
                        </a:rPr>
                        <a:t>Costs</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gridSpan="3">
                  <a:txBody>
                    <a:bodyPr/>
                    <a:lstStyle/>
                    <a:p>
                      <a:pPr marL="0" marR="0" lvl="0" indent="0" algn="l" rtl="0" eaLnBrk="1" fontAlgn="auto" latinLnBrk="0" hangingPunct="1">
                        <a:lnSpc>
                          <a:spcPct val="100000"/>
                        </a:lnSpc>
                        <a:spcBef>
                          <a:spcPts val="0"/>
                        </a:spcBef>
                        <a:spcAft>
                          <a:spcPts val="0"/>
                        </a:spcAft>
                        <a:buClrTx/>
                        <a:buSzTx/>
                        <a:buFontTx/>
                        <a:buNone/>
                      </a:pPr>
                      <a:r>
                        <a:rPr kumimoji="0" lang="en-US" sz="800">
                          <a:solidFill>
                            <a:srgbClr val="000000"/>
                          </a:solidFill>
                          <a:latin typeface="Nunito sans"/>
                        </a:rPr>
                        <a:t>Changes are currently delivering with projected costs.</a:t>
                      </a:r>
                    </a:p>
                  </a:txBody>
                  <a:tcPr anchor="ctr"/>
                </a:tc>
                <a:tc hMerge="1">
                  <a:txBody>
                    <a:bodyPr/>
                    <a:lstStyle/>
                    <a:p>
                      <a:endParaRPr lang="en-GB"/>
                    </a:p>
                  </a:txBody>
                  <a:tcPr/>
                </a:tc>
                <a:tc hMerge="1">
                  <a:txBody>
                    <a:bodyPr/>
                    <a:lstStyle/>
                    <a:p>
                      <a:pPr algn="ctr"/>
                      <a:endParaRPr lang="en-US" sz="1600">
                        <a:solidFill>
                          <a:schemeClr val="tx1">
                            <a:lumMod val="85000"/>
                            <a:lumOff val="15000"/>
                          </a:schemeClr>
                        </a:solidFill>
                        <a:latin typeface="Quicksand" panose="02070303000000060000" pitchFamily="18" charset="77"/>
                      </a:endParaRPr>
                    </a:p>
                  </a:txBody>
                  <a:tcPr anchor="ctr"/>
                </a:tc>
                <a:extLst>
                  <a:ext uri="{0D108BD9-81ED-4DB2-BD59-A6C34878D82A}">
                    <a16:rowId xmlns:a16="http://schemas.microsoft.com/office/drawing/2014/main" val="2035633486"/>
                  </a:ext>
                </a:extLst>
              </a:tr>
              <a:tr h="510492">
                <a:tc>
                  <a:txBody>
                    <a:bodyPr/>
                    <a:lstStyle/>
                    <a:p>
                      <a:pPr algn="ctr"/>
                      <a:r>
                        <a:rPr lang="en-US" sz="1400" b="1" kern="1200">
                          <a:solidFill>
                            <a:schemeClr val="bg1"/>
                          </a:solidFill>
                          <a:latin typeface="+mn-lt"/>
                          <a:ea typeface="+mn-ea"/>
                          <a:cs typeface="+mn-cs"/>
                        </a:rPr>
                        <a:t>Scope</a:t>
                      </a:r>
                    </a:p>
                  </a:txBody>
                  <a:tcPr anchor="ctr">
                    <a:lnT w="6350" cap="flat" cmpd="sng" algn="ctr">
                      <a:solidFill>
                        <a:schemeClr val="bg1"/>
                      </a:solidFill>
                      <a:prstDash val="solid"/>
                      <a:round/>
                      <a:headEnd type="none" w="med" len="med"/>
                      <a:tailEnd type="none" w="med" len="med"/>
                    </a:lnT>
                    <a:solidFill>
                      <a:schemeClr val="tx1"/>
                    </a:solidFill>
                  </a:tcPr>
                </a:tc>
                <a:tc gridSpan="3">
                  <a:txBody>
                    <a:bodyPr/>
                    <a:lstStyle/>
                    <a:p>
                      <a:pPr rtl="0" fontAlgn="base"/>
                      <a:r>
                        <a:rPr lang="en-GB" sz="800" b="0" i="0" u="none" strike="noStrike" kern="1200">
                          <a:solidFill>
                            <a:srgbClr val="000000"/>
                          </a:solidFill>
                          <a:effectLst/>
                          <a:latin typeface="+mn-lt"/>
                          <a:ea typeface="+mn-ea"/>
                          <a:cs typeface="+mn-cs"/>
                        </a:rPr>
                        <a:t>XRN5906 - Extending the PC4 Read Submission Window.</a:t>
                      </a:r>
                    </a:p>
                    <a:p>
                      <a:pPr rtl="0" fontAlgn="base"/>
                      <a:r>
                        <a:rPr lang="en-GB" sz="800" b="0" i="0" u="none" strike="noStrike" kern="1200">
                          <a:solidFill>
                            <a:srgbClr val="000000"/>
                          </a:solidFill>
                          <a:effectLst/>
                          <a:latin typeface="+mn-lt"/>
                          <a:ea typeface="+mn-ea"/>
                          <a:cs typeface="+mn-cs"/>
                        </a:rPr>
                        <a:t>XRN5872 - Updates to the AQ Amendments Process.</a:t>
                      </a:r>
                    </a:p>
                    <a:p>
                      <a:pPr rtl="0" fontAlgn="base"/>
                      <a:r>
                        <a:rPr lang="en-GB" sz="800" b="0" i="0" u="none" strike="noStrike" kern="1200">
                          <a:solidFill>
                            <a:srgbClr val="000000"/>
                          </a:solidFill>
                          <a:effectLst/>
                          <a:latin typeface="+mn-lt"/>
                          <a:ea typeface="+mn-ea"/>
                          <a:cs typeface="+mn-cs"/>
                        </a:rPr>
                        <a:t>XRN5914/XRN5922 - Shorten of the current LIS (Line in sand) date to 2-3 years &amp; amend the LIS to rolling Period.</a:t>
                      </a:r>
                    </a:p>
                  </a:txBody>
                  <a:tcPr anchor="ctr"/>
                </a:tc>
                <a:tc hMerge="1">
                  <a:txBody>
                    <a:bodyPr/>
                    <a:lstStyle/>
                    <a:p>
                      <a:endParaRPr lang="en-GB"/>
                    </a:p>
                  </a:txBody>
                  <a:tcPr/>
                </a:tc>
                <a:tc hMerge="1">
                  <a:txBody>
                    <a:bodyPr/>
                    <a:lstStyle/>
                    <a:p>
                      <a:pPr algn="ctr"/>
                      <a:endParaRPr lang="en-US" sz="1600">
                        <a:solidFill>
                          <a:schemeClr val="tx1">
                            <a:lumMod val="85000"/>
                            <a:lumOff val="15000"/>
                          </a:schemeClr>
                        </a:solidFill>
                        <a:latin typeface="Quicksand" panose="02070303000000060000" pitchFamily="18" charset="77"/>
                      </a:endParaRPr>
                    </a:p>
                  </a:txBody>
                  <a:tcPr anchor="ctr"/>
                </a:tc>
                <a:extLst>
                  <a:ext uri="{0D108BD9-81ED-4DB2-BD59-A6C34878D82A}">
                    <a16:rowId xmlns:a16="http://schemas.microsoft.com/office/drawing/2014/main" val="3873012991"/>
                  </a:ext>
                </a:extLst>
              </a:tr>
            </a:tbl>
          </a:graphicData>
        </a:graphic>
      </p:graphicFrame>
      <p:grpSp>
        <p:nvGrpSpPr>
          <p:cNvPr id="4" name="Group 3">
            <a:extLst>
              <a:ext uri="{FF2B5EF4-FFF2-40B4-BE49-F238E27FC236}">
                <a16:creationId xmlns:a16="http://schemas.microsoft.com/office/drawing/2014/main" id="{CE1E32A8-FA28-B962-2C69-D1D06007B243}"/>
              </a:ext>
            </a:extLst>
          </p:cNvPr>
          <p:cNvGrpSpPr/>
          <p:nvPr/>
        </p:nvGrpSpPr>
        <p:grpSpPr>
          <a:xfrm>
            <a:off x="5593488" y="4325099"/>
            <a:ext cx="3811727" cy="215444"/>
            <a:chOff x="4309575" y="3486038"/>
            <a:chExt cx="2858795" cy="278125"/>
          </a:xfrm>
        </p:grpSpPr>
        <p:grpSp>
          <p:nvGrpSpPr>
            <p:cNvPr id="6" name="Group 5">
              <a:extLst>
                <a:ext uri="{FF2B5EF4-FFF2-40B4-BE49-F238E27FC236}">
                  <a16:creationId xmlns:a16="http://schemas.microsoft.com/office/drawing/2014/main" id="{C6C6EE5A-D417-F7F4-EC4B-862687E49EB8}"/>
                </a:ext>
              </a:extLst>
            </p:cNvPr>
            <p:cNvGrpSpPr/>
            <p:nvPr/>
          </p:nvGrpSpPr>
          <p:grpSpPr>
            <a:xfrm>
              <a:off x="4309575" y="3486038"/>
              <a:ext cx="756457" cy="278125"/>
              <a:chOff x="4089862" y="3445799"/>
              <a:chExt cx="756457" cy="278125"/>
            </a:xfrm>
          </p:grpSpPr>
          <p:sp>
            <p:nvSpPr>
              <p:cNvPr id="19" name="Oval 18">
                <a:extLst>
                  <a:ext uri="{FF2B5EF4-FFF2-40B4-BE49-F238E27FC236}">
                    <a16:creationId xmlns:a16="http://schemas.microsoft.com/office/drawing/2014/main" id="{A025B38C-2A3C-9212-EB47-136D79701C17}"/>
                  </a:ext>
                </a:extLst>
              </p:cNvPr>
              <p:cNvSpPr/>
              <p:nvPr/>
            </p:nvSpPr>
            <p:spPr>
              <a:xfrm>
                <a:off x="4089862" y="3562003"/>
                <a:ext cx="54033" cy="45719"/>
              </a:xfrm>
              <a:prstGeom prst="ellipse">
                <a:avLst/>
              </a:prstGeom>
              <a:solidFill>
                <a:srgbClr val="57BAE5"/>
              </a:solidFill>
              <a:ln w="25400" cap="flat" cmpd="sng" algn="ctr">
                <a:solidFill>
                  <a:srgbClr val="57BAE5"/>
                </a:solidFill>
                <a:prstDash val="solid"/>
              </a:ln>
              <a:effectLst/>
            </p:spPr>
            <p:txBody>
              <a:bodyPr rtlCol="0" anchor="ctr"/>
              <a:lstStyle/>
              <a:p>
                <a:pPr algn="ctr" defTabSz="1219170">
                  <a:defRPr/>
                </a:pPr>
                <a:endParaRPr lang="en-GB" sz="2133" kern="0">
                  <a:solidFill>
                    <a:prstClr val="white"/>
                  </a:solidFill>
                  <a:latin typeface="Arial"/>
                </a:endParaRPr>
              </a:p>
            </p:txBody>
          </p:sp>
          <p:sp>
            <p:nvSpPr>
              <p:cNvPr id="20" name="TextBox 19">
                <a:extLst>
                  <a:ext uri="{FF2B5EF4-FFF2-40B4-BE49-F238E27FC236}">
                    <a16:creationId xmlns:a16="http://schemas.microsoft.com/office/drawing/2014/main" id="{047366BE-02B1-5F1A-4B4A-548764529B90}"/>
                  </a:ext>
                </a:extLst>
              </p:cNvPr>
              <p:cNvSpPr txBox="1"/>
              <p:nvPr/>
            </p:nvSpPr>
            <p:spPr>
              <a:xfrm>
                <a:off x="4131425" y="3445799"/>
                <a:ext cx="714894" cy="278125"/>
              </a:xfrm>
              <a:prstGeom prst="rect">
                <a:avLst/>
              </a:prstGeom>
              <a:noFill/>
            </p:spPr>
            <p:txBody>
              <a:bodyPr wrap="square" rtlCol="0">
                <a:spAutoFit/>
              </a:bodyPr>
              <a:lstStyle/>
              <a:p>
                <a:pPr defTabSz="1219170">
                  <a:defRPr/>
                </a:pPr>
                <a:r>
                  <a:rPr lang="en-GB" sz="800" kern="0">
                    <a:solidFill>
                      <a:prstClr val="black"/>
                    </a:solidFill>
                    <a:latin typeface="+mj-lt"/>
                  </a:rPr>
                  <a:t>Complete</a:t>
                </a:r>
              </a:p>
            </p:txBody>
          </p:sp>
        </p:grpSp>
        <p:grpSp>
          <p:nvGrpSpPr>
            <p:cNvPr id="8" name="Group 7">
              <a:extLst>
                <a:ext uri="{FF2B5EF4-FFF2-40B4-BE49-F238E27FC236}">
                  <a16:creationId xmlns:a16="http://schemas.microsoft.com/office/drawing/2014/main" id="{59E09A33-F4AF-BE19-568E-C3EAE407D089}"/>
                </a:ext>
              </a:extLst>
            </p:cNvPr>
            <p:cNvGrpSpPr/>
            <p:nvPr/>
          </p:nvGrpSpPr>
          <p:grpSpPr>
            <a:xfrm>
              <a:off x="5080579" y="3486038"/>
              <a:ext cx="741910" cy="278125"/>
              <a:chOff x="4089862" y="3445799"/>
              <a:chExt cx="741910" cy="278125"/>
            </a:xfrm>
          </p:grpSpPr>
          <p:sp>
            <p:nvSpPr>
              <p:cNvPr id="17" name="Oval 16">
                <a:extLst>
                  <a:ext uri="{FF2B5EF4-FFF2-40B4-BE49-F238E27FC236}">
                    <a16:creationId xmlns:a16="http://schemas.microsoft.com/office/drawing/2014/main" id="{5150144D-492B-E2A3-58BB-F49BDA55D333}"/>
                  </a:ext>
                </a:extLst>
              </p:cNvPr>
              <p:cNvSpPr/>
              <p:nvPr/>
            </p:nvSpPr>
            <p:spPr>
              <a:xfrm>
                <a:off x="4089862" y="3562003"/>
                <a:ext cx="54033" cy="45719"/>
              </a:xfrm>
              <a:prstGeom prst="ellipse">
                <a:avLst/>
              </a:prstGeom>
              <a:solidFill>
                <a:srgbClr val="00BF75"/>
              </a:solidFill>
              <a:ln w="25400" cap="flat" cmpd="sng" algn="ctr">
                <a:solidFill>
                  <a:srgbClr val="00BF75"/>
                </a:solidFill>
                <a:prstDash val="solid"/>
              </a:ln>
              <a:effectLst/>
            </p:spPr>
            <p:txBody>
              <a:bodyPr rtlCol="0" anchor="ctr"/>
              <a:lstStyle/>
              <a:p>
                <a:pPr algn="ctr" defTabSz="1219170">
                  <a:defRPr/>
                </a:pPr>
                <a:endParaRPr lang="en-GB" sz="2133" kern="0">
                  <a:solidFill>
                    <a:prstClr val="white"/>
                  </a:solidFill>
                  <a:latin typeface="Arial"/>
                </a:endParaRPr>
              </a:p>
            </p:txBody>
          </p:sp>
          <p:sp>
            <p:nvSpPr>
              <p:cNvPr id="18" name="TextBox 17">
                <a:extLst>
                  <a:ext uri="{FF2B5EF4-FFF2-40B4-BE49-F238E27FC236}">
                    <a16:creationId xmlns:a16="http://schemas.microsoft.com/office/drawing/2014/main" id="{C2725CAD-E1F1-7FD0-AAF0-5213129DC9CD}"/>
                  </a:ext>
                </a:extLst>
              </p:cNvPr>
              <p:cNvSpPr txBox="1"/>
              <p:nvPr/>
            </p:nvSpPr>
            <p:spPr>
              <a:xfrm>
                <a:off x="4116878" y="3445799"/>
                <a:ext cx="714894" cy="278125"/>
              </a:xfrm>
              <a:prstGeom prst="rect">
                <a:avLst/>
              </a:prstGeom>
              <a:noFill/>
            </p:spPr>
            <p:txBody>
              <a:bodyPr wrap="square" rtlCol="0">
                <a:spAutoFit/>
              </a:bodyPr>
              <a:lstStyle/>
              <a:p>
                <a:pPr defTabSz="1219170">
                  <a:defRPr/>
                </a:pPr>
                <a:r>
                  <a:rPr lang="en-GB" sz="800" kern="0">
                    <a:solidFill>
                      <a:prstClr val="black"/>
                    </a:solidFill>
                    <a:latin typeface="+mj-lt"/>
                  </a:rPr>
                  <a:t>On Track</a:t>
                </a:r>
              </a:p>
            </p:txBody>
          </p:sp>
        </p:grpSp>
        <p:grpSp>
          <p:nvGrpSpPr>
            <p:cNvPr id="9" name="Group 8">
              <a:extLst>
                <a:ext uri="{FF2B5EF4-FFF2-40B4-BE49-F238E27FC236}">
                  <a16:creationId xmlns:a16="http://schemas.microsoft.com/office/drawing/2014/main" id="{770A728B-F135-E1F8-6311-A2CE78694577}"/>
                </a:ext>
              </a:extLst>
            </p:cNvPr>
            <p:cNvGrpSpPr/>
            <p:nvPr/>
          </p:nvGrpSpPr>
          <p:grpSpPr>
            <a:xfrm>
              <a:off x="5795473" y="3486038"/>
              <a:ext cx="741910" cy="278125"/>
              <a:chOff x="4089862" y="3445799"/>
              <a:chExt cx="741910" cy="278125"/>
            </a:xfrm>
          </p:grpSpPr>
          <p:sp>
            <p:nvSpPr>
              <p:cNvPr id="15" name="Oval 14">
                <a:extLst>
                  <a:ext uri="{FF2B5EF4-FFF2-40B4-BE49-F238E27FC236}">
                    <a16:creationId xmlns:a16="http://schemas.microsoft.com/office/drawing/2014/main" id="{784FF7AE-BD67-2FCC-A250-5B5D748DF57B}"/>
                  </a:ext>
                </a:extLst>
              </p:cNvPr>
              <p:cNvSpPr/>
              <p:nvPr/>
            </p:nvSpPr>
            <p:spPr>
              <a:xfrm>
                <a:off x="4089862" y="3562003"/>
                <a:ext cx="54033" cy="45719"/>
              </a:xfrm>
              <a:prstGeom prst="ellipse">
                <a:avLst/>
              </a:prstGeom>
              <a:solidFill>
                <a:srgbClr val="FFC000"/>
              </a:solidFill>
              <a:ln w="25400" cap="flat" cmpd="sng" algn="ctr">
                <a:solidFill>
                  <a:srgbClr val="FFC000"/>
                </a:solidFill>
                <a:prstDash val="solid"/>
              </a:ln>
              <a:effectLst/>
            </p:spPr>
            <p:txBody>
              <a:bodyPr rtlCol="0" anchor="ctr"/>
              <a:lstStyle/>
              <a:p>
                <a:pPr algn="ctr" defTabSz="1219170">
                  <a:defRPr/>
                </a:pPr>
                <a:endParaRPr lang="en-GB" sz="2133" kern="0">
                  <a:solidFill>
                    <a:prstClr val="white"/>
                  </a:solidFill>
                  <a:latin typeface="Arial"/>
                </a:endParaRPr>
              </a:p>
            </p:txBody>
          </p:sp>
          <p:sp>
            <p:nvSpPr>
              <p:cNvPr id="16" name="TextBox 15">
                <a:extLst>
                  <a:ext uri="{FF2B5EF4-FFF2-40B4-BE49-F238E27FC236}">
                    <a16:creationId xmlns:a16="http://schemas.microsoft.com/office/drawing/2014/main" id="{5219BF76-4870-D05A-D1A3-8B8BDDC9A1F7}"/>
                  </a:ext>
                </a:extLst>
              </p:cNvPr>
              <p:cNvSpPr txBox="1"/>
              <p:nvPr/>
            </p:nvSpPr>
            <p:spPr>
              <a:xfrm>
                <a:off x="4116878" y="3445799"/>
                <a:ext cx="714894" cy="278125"/>
              </a:xfrm>
              <a:prstGeom prst="rect">
                <a:avLst/>
              </a:prstGeom>
              <a:noFill/>
            </p:spPr>
            <p:txBody>
              <a:bodyPr wrap="square" rtlCol="0">
                <a:spAutoFit/>
              </a:bodyPr>
              <a:lstStyle>
                <a:defPPr>
                  <a:defRPr lang="en-US"/>
                </a:defPPr>
                <a:lvl1pPr defTabSz="1219170">
                  <a:defRPr sz="933" kern="0">
                    <a:solidFill>
                      <a:prstClr val="black"/>
                    </a:solidFill>
                    <a:latin typeface="Nunito Sans"/>
                  </a:defRPr>
                </a:lvl1pPr>
              </a:lstStyle>
              <a:p>
                <a:r>
                  <a:rPr lang="en-GB" sz="800">
                    <a:latin typeface="+mj-lt"/>
                  </a:rPr>
                  <a:t>At Risk</a:t>
                </a:r>
              </a:p>
            </p:txBody>
          </p:sp>
        </p:grpSp>
        <p:grpSp>
          <p:nvGrpSpPr>
            <p:cNvPr id="10" name="Group 9">
              <a:extLst>
                <a:ext uri="{FF2B5EF4-FFF2-40B4-BE49-F238E27FC236}">
                  <a16:creationId xmlns:a16="http://schemas.microsoft.com/office/drawing/2014/main" id="{DF66DD10-86ED-C3BE-5342-ED14BEC24E96}"/>
                </a:ext>
              </a:extLst>
            </p:cNvPr>
            <p:cNvGrpSpPr/>
            <p:nvPr/>
          </p:nvGrpSpPr>
          <p:grpSpPr>
            <a:xfrm>
              <a:off x="6429317" y="3486038"/>
              <a:ext cx="739053" cy="278125"/>
              <a:chOff x="4089862" y="3445799"/>
              <a:chExt cx="739053" cy="278125"/>
            </a:xfrm>
          </p:grpSpPr>
          <p:sp>
            <p:nvSpPr>
              <p:cNvPr id="13" name="Oval 12">
                <a:extLst>
                  <a:ext uri="{FF2B5EF4-FFF2-40B4-BE49-F238E27FC236}">
                    <a16:creationId xmlns:a16="http://schemas.microsoft.com/office/drawing/2014/main" id="{ECAB50AC-7A55-8208-1789-142B9134F95A}"/>
                  </a:ext>
                </a:extLst>
              </p:cNvPr>
              <p:cNvSpPr/>
              <p:nvPr/>
            </p:nvSpPr>
            <p:spPr>
              <a:xfrm>
                <a:off x="4089862" y="3562003"/>
                <a:ext cx="54033" cy="45719"/>
              </a:xfrm>
              <a:prstGeom prst="ellipse">
                <a:avLst/>
              </a:prstGeom>
              <a:solidFill>
                <a:srgbClr val="FF0000"/>
              </a:solidFill>
              <a:ln w="25400" cap="flat" cmpd="sng" algn="ctr">
                <a:solidFill>
                  <a:srgbClr val="FF0000"/>
                </a:solidFill>
                <a:prstDash val="solid"/>
              </a:ln>
              <a:effectLst/>
            </p:spPr>
            <p:txBody>
              <a:bodyPr rtlCol="0" anchor="ctr"/>
              <a:lstStyle/>
              <a:p>
                <a:pPr algn="ctr" defTabSz="1219170">
                  <a:defRPr/>
                </a:pPr>
                <a:endParaRPr lang="en-GB" sz="2133" kern="0">
                  <a:solidFill>
                    <a:prstClr val="white"/>
                  </a:solidFill>
                  <a:latin typeface="Arial"/>
                </a:endParaRPr>
              </a:p>
            </p:txBody>
          </p:sp>
          <p:sp>
            <p:nvSpPr>
              <p:cNvPr id="14" name="TextBox 13">
                <a:extLst>
                  <a:ext uri="{FF2B5EF4-FFF2-40B4-BE49-F238E27FC236}">
                    <a16:creationId xmlns:a16="http://schemas.microsoft.com/office/drawing/2014/main" id="{D06D3C6C-ADD3-304D-246F-36CAE02191CD}"/>
                  </a:ext>
                </a:extLst>
              </p:cNvPr>
              <p:cNvSpPr txBox="1"/>
              <p:nvPr/>
            </p:nvSpPr>
            <p:spPr>
              <a:xfrm>
                <a:off x="4114021" y="3445799"/>
                <a:ext cx="714894" cy="278125"/>
              </a:xfrm>
              <a:prstGeom prst="rect">
                <a:avLst/>
              </a:prstGeom>
              <a:noFill/>
            </p:spPr>
            <p:txBody>
              <a:bodyPr wrap="square" rtlCol="0">
                <a:spAutoFit/>
              </a:bodyPr>
              <a:lstStyle/>
              <a:p>
                <a:pPr defTabSz="1219170">
                  <a:defRPr/>
                </a:pPr>
                <a:r>
                  <a:rPr lang="en-GB" sz="800" kern="0">
                    <a:solidFill>
                      <a:prstClr val="black"/>
                    </a:solidFill>
                    <a:latin typeface="+mj-lt"/>
                  </a:rPr>
                  <a:t>Overdue</a:t>
                </a:r>
              </a:p>
            </p:txBody>
          </p:sp>
        </p:grpSp>
      </p:grpSp>
      <p:pic>
        <p:nvPicPr>
          <p:cNvPr id="3" name="Picture 2">
            <a:extLst>
              <a:ext uri="{FF2B5EF4-FFF2-40B4-BE49-F238E27FC236}">
                <a16:creationId xmlns:a16="http://schemas.microsoft.com/office/drawing/2014/main" id="{A666A7FE-A489-6B41-B7A8-61C35AED6246}"/>
              </a:ext>
            </a:extLst>
          </p:cNvPr>
          <p:cNvPicPr>
            <a:picLocks noChangeAspect="1"/>
          </p:cNvPicPr>
          <p:nvPr/>
        </p:nvPicPr>
        <p:blipFill>
          <a:blip r:embed="rId2"/>
          <a:stretch>
            <a:fillRect/>
          </a:stretch>
        </p:blipFill>
        <p:spPr>
          <a:xfrm>
            <a:off x="5314950" y="2762215"/>
            <a:ext cx="6470942" cy="1333569"/>
          </a:xfrm>
          <a:prstGeom prst="rect">
            <a:avLst/>
          </a:prstGeom>
        </p:spPr>
      </p:pic>
    </p:spTree>
    <p:extLst>
      <p:ext uri="{BB962C8B-B14F-4D97-AF65-F5344CB8AC3E}">
        <p14:creationId xmlns:p14="http://schemas.microsoft.com/office/powerpoint/2010/main" val="2624579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20B943A-9B19-3D27-F0A9-D2F9DACA7049}"/>
              </a:ext>
            </a:extLst>
          </p:cNvPr>
          <p:cNvSpPr>
            <a:spLocks noGrp="1"/>
          </p:cNvSpPr>
          <p:nvPr>
            <p:ph type="title"/>
          </p:nvPr>
        </p:nvSpPr>
        <p:spPr>
          <a:xfrm>
            <a:off x="1060980" y="365125"/>
            <a:ext cx="10634614" cy="637765"/>
          </a:xfrm>
        </p:spPr>
        <p:txBody>
          <a:bodyPr>
            <a:noAutofit/>
          </a:bodyPr>
          <a:lstStyle/>
          <a:p>
            <a:r>
              <a:rPr lang="en-GB" sz="2400"/>
              <a:t>XRN 6045 – June 26 Major Release- Status Update</a:t>
            </a:r>
            <a:endParaRPr lang="en-IN" sz="2400"/>
          </a:p>
        </p:txBody>
      </p:sp>
      <p:graphicFrame>
        <p:nvGraphicFramePr>
          <p:cNvPr id="11" name="Table Placeholder 3">
            <a:extLst>
              <a:ext uri="{FF2B5EF4-FFF2-40B4-BE49-F238E27FC236}">
                <a16:creationId xmlns:a16="http://schemas.microsoft.com/office/drawing/2014/main" id="{E47E1CFE-6A14-4A94-9AEC-BA6F6A69A48A}"/>
              </a:ext>
            </a:extLst>
          </p:cNvPr>
          <p:cNvGraphicFramePr>
            <a:graphicFrameLocks/>
          </p:cNvGraphicFramePr>
          <p:nvPr/>
        </p:nvGraphicFramePr>
        <p:xfrm>
          <a:off x="371788" y="1002893"/>
          <a:ext cx="11469692" cy="5242560"/>
        </p:xfrm>
        <a:graphic>
          <a:graphicData uri="http://schemas.openxmlformats.org/drawingml/2006/table">
            <a:tbl>
              <a:tblPr firstRow="1" bandRow="1">
                <a:tableStyleId>{7E9639D4-E3E2-4D34-9284-5A2195B3D0D7}</a:tableStyleId>
              </a:tblPr>
              <a:tblGrid>
                <a:gridCol w="1559882">
                  <a:extLst>
                    <a:ext uri="{9D8B030D-6E8A-4147-A177-3AD203B41FA5}">
                      <a16:colId xmlns:a16="http://schemas.microsoft.com/office/drawing/2014/main" val="130956065"/>
                    </a:ext>
                  </a:extLst>
                </a:gridCol>
                <a:gridCol w="3371850">
                  <a:extLst>
                    <a:ext uri="{9D8B030D-6E8A-4147-A177-3AD203B41FA5}">
                      <a16:colId xmlns:a16="http://schemas.microsoft.com/office/drawing/2014/main" val="2749965458"/>
                    </a:ext>
                  </a:extLst>
                </a:gridCol>
                <a:gridCol w="3474720">
                  <a:extLst>
                    <a:ext uri="{9D8B030D-6E8A-4147-A177-3AD203B41FA5}">
                      <a16:colId xmlns:a16="http://schemas.microsoft.com/office/drawing/2014/main" val="1154779752"/>
                    </a:ext>
                  </a:extLst>
                </a:gridCol>
                <a:gridCol w="3063240">
                  <a:extLst>
                    <a:ext uri="{9D8B030D-6E8A-4147-A177-3AD203B41FA5}">
                      <a16:colId xmlns:a16="http://schemas.microsoft.com/office/drawing/2014/main" val="1186885001"/>
                    </a:ext>
                  </a:extLst>
                </a:gridCol>
              </a:tblGrid>
              <a:tr h="272347">
                <a:tc rowSpan="4">
                  <a:txBody>
                    <a:bodyPr/>
                    <a:lstStyle/>
                    <a:p>
                      <a:pPr algn="ctr"/>
                      <a:endParaRPr lang="en-US" sz="1400" b="1" kern="1200">
                        <a:solidFill>
                          <a:schemeClr val="bg1"/>
                        </a:solidFill>
                        <a:latin typeface="+mn-lt"/>
                        <a:ea typeface="+mn-ea"/>
                        <a:cs typeface="+mn-cs"/>
                      </a:endParaRPr>
                    </a:p>
                    <a:p>
                      <a:pPr algn="ctr"/>
                      <a:r>
                        <a:rPr lang="en-US" sz="1400" b="1" kern="1200">
                          <a:solidFill>
                            <a:schemeClr val="bg1"/>
                          </a:solidFill>
                          <a:latin typeface="+mn-lt"/>
                          <a:ea typeface="+mn-ea"/>
                          <a:cs typeface="+mn-cs"/>
                        </a:rPr>
                        <a:t>RAG Status</a:t>
                      </a:r>
                    </a:p>
                  </a:txBody>
                  <a:tcPr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gridSpan="3">
                  <a:txBody>
                    <a:bodyPr/>
                    <a:lstStyle/>
                    <a:p>
                      <a:pPr algn="ctr"/>
                      <a:r>
                        <a:rPr lang="en-US" sz="1400"/>
                        <a:t>Overall Project RAG status  </a:t>
                      </a:r>
                      <a:endParaRPr lang="en-US" sz="1400" i="1">
                        <a:latin typeface="Quicksand" panose="02070303000000060000" pitchFamily="18" charset="77"/>
                      </a:endParaRPr>
                    </a:p>
                  </a:txBody>
                  <a:tcPr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rgbClr val="FFC000"/>
                    </a:solidFill>
                  </a:tcPr>
                </a:tc>
                <a:tc hMerge="1">
                  <a:txBody>
                    <a:bodyPr/>
                    <a:lstStyle/>
                    <a:p>
                      <a:endParaRPr lang="en-GB"/>
                    </a:p>
                  </a:txBody>
                  <a:tcPr/>
                </a:tc>
                <a:tc hMerge="1">
                  <a:txBody>
                    <a:bodyPr/>
                    <a:lstStyle/>
                    <a:p>
                      <a:endParaRPr/>
                    </a:p>
                  </a:txBody>
                  <a:tcPr anchor="ctr"/>
                </a:tc>
                <a:extLst>
                  <a:ext uri="{0D108BD9-81ED-4DB2-BD59-A6C34878D82A}">
                    <a16:rowId xmlns:a16="http://schemas.microsoft.com/office/drawing/2014/main" val="3741017008"/>
                  </a:ext>
                </a:extLst>
              </a:tr>
              <a:tr h="299581">
                <a:tc vMerge="1">
                  <a:txBody>
                    <a:bodyPr/>
                    <a:lstStyle/>
                    <a:p>
                      <a:pPr algn="ctr"/>
                      <a:endParaRPr lang="en-US" sz="1600">
                        <a:latin typeface="Quicksand" panose="02070303000000060000" pitchFamily="18" charset="77"/>
                      </a:endParaRPr>
                    </a:p>
                  </a:txBody>
                  <a:tcPr anchor="ctr">
                    <a:lnR w="6350" cap="flat" cmpd="sng" algn="ctr">
                      <a:solidFill>
                        <a:schemeClr val="bg1"/>
                      </a:solidFill>
                      <a:prstDash val="solid"/>
                      <a:round/>
                      <a:headEnd type="none" w="med" len="med"/>
                      <a:tailEnd type="none" w="med" len="med"/>
                    </a:lnR>
                    <a:solidFill>
                      <a:schemeClr val="tx1"/>
                    </a:solidFill>
                  </a:tcPr>
                </a:tc>
                <a:tc>
                  <a:txBody>
                    <a:bodyPr/>
                    <a:lstStyle/>
                    <a:p>
                      <a:pPr algn="ctr"/>
                      <a:r>
                        <a:rPr lang="en-US" sz="1400" b="1" kern="1200">
                          <a:solidFill>
                            <a:schemeClr val="bg1"/>
                          </a:solidFill>
                          <a:latin typeface="+mn-lt"/>
                          <a:ea typeface="+mn-ea"/>
                          <a:cs typeface="+mn-cs"/>
                        </a:rPr>
                        <a:t>Schedule</a:t>
                      </a:r>
                      <a:r>
                        <a:rPr lang="en-US" sz="1600"/>
                        <a:t>0</a:t>
                      </a:r>
                      <a:endParaRPr lang="en-US" sz="1600">
                        <a:latin typeface="Quicksand" panose="02070303000000060000" pitchFamily="18" charset="77"/>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solidFill>
                      <a:schemeClr val="tx1"/>
                    </a:solidFill>
                  </a:tcPr>
                </a:tc>
                <a:tc>
                  <a:txBody>
                    <a:bodyPr/>
                    <a:lstStyle/>
                    <a:p>
                      <a:pPr algn="ctr"/>
                      <a:r>
                        <a:rPr lang="en-US" sz="1400" b="1" kern="1200">
                          <a:solidFill>
                            <a:schemeClr val="bg1"/>
                          </a:solidFill>
                          <a:latin typeface="+mn-lt"/>
                          <a:ea typeface="+mn-ea"/>
                          <a:cs typeface="+mn-cs"/>
                        </a:rPr>
                        <a:t>Risks and Issues</a:t>
                      </a:r>
                      <a:endParaRPr lang="en-US" sz="1600">
                        <a:latin typeface="Quicksand" panose="02070303000000060000" pitchFamily="18" charset="77"/>
                      </a:endParaRPr>
                    </a:p>
                  </a:txBody>
                  <a:tcPr anchor="ctr">
                    <a:lnT w="6350" cap="flat" cmpd="sng" algn="ctr">
                      <a:solidFill>
                        <a:schemeClr val="bg1"/>
                      </a:solidFill>
                      <a:prstDash val="solid"/>
                      <a:round/>
                      <a:headEnd type="none" w="med" len="med"/>
                      <a:tailEnd type="none" w="med" len="med"/>
                    </a:lnT>
                    <a:solidFill>
                      <a:schemeClr val="tx1"/>
                    </a:solidFill>
                  </a:tcPr>
                </a:tc>
                <a:tc>
                  <a:txBody>
                    <a:bodyPr/>
                    <a:lstStyle/>
                    <a:p>
                      <a:pPr algn="ctr"/>
                      <a:r>
                        <a:rPr lang="en-US" sz="1400" b="1" kern="1200">
                          <a:solidFill>
                            <a:schemeClr val="bg1"/>
                          </a:solidFill>
                          <a:latin typeface="+mn-lt"/>
                          <a:ea typeface="+mn-ea"/>
                          <a:cs typeface="+mn-cs"/>
                        </a:rPr>
                        <a:t>Costs</a:t>
                      </a:r>
                    </a:p>
                  </a:txBody>
                  <a:tcPr anchor="ctr">
                    <a:solidFill>
                      <a:schemeClr val="tx1"/>
                    </a:solidFill>
                  </a:tcPr>
                </a:tc>
                <a:extLst>
                  <a:ext uri="{0D108BD9-81ED-4DB2-BD59-A6C34878D82A}">
                    <a16:rowId xmlns:a16="http://schemas.microsoft.com/office/drawing/2014/main" val="511888340"/>
                  </a:ext>
                </a:extLst>
              </a:tr>
              <a:tr h="129656">
                <a:tc vMerge="1">
                  <a:txBody>
                    <a:bodyPr/>
                    <a:lstStyle/>
                    <a:p>
                      <a:endParaRPr/>
                    </a:p>
                  </a:txBody>
                  <a:tcPr anchor="ctr">
                    <a:solidFill>
                      <a:schemeClr val="tx1"/>
                    </a:solidFill>
                  </a:tcPr>
                </a:tc>
                <a:tc>
                  <a:txBody>
                    <a:bodyPr/>
                    <a:lstStyle/>
                    <a:p>
                      <a:pPr algn="ctr"/>
                      <a:endParaRPr lang="en-US" sz="1600">
                        <a:latin typeface="Quicksand" panose="02070303000000060000" pitchFamily="18" charset="77"/>
                      </a:endParaRPr>
                    </a:p>
                  </a:txBody>
                  <a:tcPr anchor="ctr">
                    <a:lnL w="6350" cap="flat" cmpd="sng" algn="ctr">
                      <a:solidFill>
                        <a:schemeClr val="bg1"/>
                      </a:solidFill>
                      <a:prstDash val="solid"/>
                      <a:round/>
                      <a:headEnd type="none" w="med" len="med"/>
                      <a:tailEnd type="none" w="med" len="med"/>
                    </a:lnL>
                    <a:solidFill>
                      <a:srgbClr val="FFC000"/>
                    </a:solidFill>
                  </a:tcPr>
                </a:tc>
                <a:tc>
                  <a:txBody>
                    <a:bodyPr/>
                    <a:lstStyle/>
                    <a:p>
                      <a:pPr algn="ctr"/>
                      <a:endParaRPr lang="en-US" sz="1600">
                        <a:latin typeface="Quicksand" panose="02070303000000060000" pitchFamily="18" charset="77"/>
                      </a:endParaRPr>
                    </a:p>
                  </a:txBody>
                  <a:tcPr anchor="ctr">
                    <a:solidFill>
                      <a:srgbClr val="FFC000"/>
                    </a:solidFill>
                  </a:tcPr>
                </a:tc>
                <a:tc>
                  <a:txBody>
                    <a:bodyPr/>
                    <a:lstStyle/>
                    <a:p>
                      <a:pPr algn="ctr"/>
                      <a:endParaRPr lang="en-US" sz="1600">
                        <a:latin typeface="Quicksand" panose="02070303000000060000" pitchFamily="18" charset="77"/>
                      </a:endParaRPr>
                    </a:p>
                  </a:txBody>
                  <a:tcPr anchor="ctr">
                    <a:solidFill>
                      <a:srgbClr val="00BF75"/>
                    </a:solidFill>
                  </a:tcPr>
                </a:tc>
                <a:extLst>
                  <a:ext uri="{0D108BD9-81ED-4DB2-BD59-A6C34878D82A}">
                    <a16:rowId xmlns:a16="http://schemas.microsoft.com/office/drawing/2014/main" val="3937089168"/>
                  </a:ext>
                </a:extLst>
              </a:tr>
              <a:tr h="272347">
                <a:tc vMerge="1">
                  <a:txBody>
                    <a:bodyPr/>
                    <a:lstStyle/>
                    <a:p>
                      <a:pPr algn="ctr"/>
                      <a:endParaRPr lang="en-US" sz="1400" b="1" kern="1200">
                        <a:solidFill>
                          <a:schemeClr val="bg1"/>
                        </a:solidFill>
                        <a:latin typeface="+mn-lt"/>
                        <a:ea typeface="+mn-ea"/>
                        <a:cs typeface="+mn-cs"/>
                      </a:endParaRPr>
                    </a:p>
                  </a:txBody>
                  <a:tcPr anchor="ctr">
                    <a:lnB w="6350" cap="flat" cmpd="sng" algn="ctr">
                      <a:solidFill>
                        <a:schemeClr val="bg1"/>
                      </a:solidFill>
                      <a:prstDash val="solid"/>
                      <a:round/>
                      <a:headEnd type="none" w="med" len="med"/>
                      <a:tailEnd type="none" w="med" len="med"/>
                    </a:lnB>
                    <a:solidFill>
                      <a:schemeClr val="tx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a:solidFill>
                            <a:schemeClr val="bg1"/>
                          </a:solidFill>
                          <a:latin typeface="+mn-lt"/>
                          <a:ea typeface="+mn-ea"/>
                          <a:cs typeface="+mn-cs"/>
                        </a:rPr>
                        <a:t>Status Justification</a:t>
                      </a:r>
                    </a:p>
                  </a:txBody>
                  <a:tcPr anchor="ctr">
                    <a:lnL w="6350" cap="flat" cmpd="sng" algn="ctr">
                      <a:solidFill>
                        <a:schemeClr val="bg1"/>
                      </a:solidFill>
                      <a:prstDash val="solid"/>
                      <a:round/>
                      <a:headEnd type="none" w="med" len="med"/>
                      <a:tailEnd type="none" w="med" len="med"/>
                    </a:lnL>
                    <a:solidFill>
                      <a:schemeClr val="tx1"/>
                    </a:solidFill>
                  </a:tcPr>
                </a:tc>
                <a:tc hMerge="1">
                  <a:txBody>
                    <a:bodyPr/>
                    <a:lstStyle/>
                    <a:p>
                      <a:endParaRPr lang="en-GB"/>
                    </a:p>
                  </a:txBody>
                  <a:tcPr/>
                </a:tc>
                <a:tc hMerge="1">
                  <a:txBody>
                    <a:bodyPr/>
                    <a:lstStyle/>
                    <a:p>
                      <a:pPr algn="ctr"/>
                      <a:endParaRPr lang="en-US" sz="1400" b="1" kern="1200">
                        <a:solidFill>
                          <a:schemeClr val="bg1"/>
                        </a:solidFill>
                        <a:latin typeface="+mn-lt"/>
                        <a:ea typeface="+mn-ea"/>
                        <a:cs typeface="+mn-cs"/>
                      </a:endParaRPr>
                    </a:p>
                  </a:txBody>
                  <a:tcPr anchor="ctr">
                    <a:solidFill>
                      <a:schemeClr val="tx1"/>
                    </a:solidFill>
                  </a:tcPr>
                </a:tc>
                <a:extLst>
                  <a:ext uri="{0D108BD9-81ED-4DB2-BD59-A6C34878D82A}">
                    <a16:rowId xmlns:a16="http://schemas.microsoft.com/office/drawing/2014/main" val="1031597798"/>
                  </a:ext>
                </a:extLst>
              </a:tr>
              <a:tr h="2805170">
                <a:tc>
                  <a:txBody>
                    <a:bodyPr/>
                    <a:lstStyle/>
                    <a:p>
                      <a:pPr algn="ctr"/>
                      <a:r>
                        <a:rPr lang="en-US" sz="1400" b="1" kern="1200">
                          <a:solidFill>
                            <a:schemeClr val="bg1"/>
                          </a:solidFill>
                          <a:latin typeface="+mn-lt"/>
                          <a:ea typeface="+mn-ea"/>
                          <a:cs typeface="+mn-cs"/>
                        </a:rPr>
                        <a:t>Schedule</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kumimoji="0" lang="en-GB" sz="800" b="0" i="0" u="none" strike="noStrike" kern="0" cap="none" spc="0" normalizeH="0" baseline="0">
                          <a:ln>
                            <a:noFill/>
                          </a:ln>
                          <a:solidFill>
                            <a:srgbClr val="000000"/>
                          </a:solidFill>
                          <a:effectLst/>
                          <a:uLnTx/>
                          <a:uFillTx/>
                          <a:latin typeface="+mn-lt"/>
                          <a:ea typeface="+mn-ea"/>
                          <a:cs typeface="Poppins"/>
                        </a:rPr>
                        <a:t>The scope </a:t>
                      </a:r>
                      <a:r>
                        <a:rPr lang="en-GB" sz="800" b="0" i="0" u="none" strike="noStrike" kern="0" cap="none" spc="0" normalizeH="0" baseline="0">
                          <a:ln>
                            <a:noFill/>
                          </a:ln>
                          <a:solidFill>
                            <a:srgbClr val="000000"/>
                          </a:solidFill>
                          <a:effectLst/>
                          <a:uLnTx/>
                          <a:uFillTx/>
                          <a:latin typeface="+mn-lt"/>
                          <a:ea typeface="+mn-ea"/>
                          <a:cs typeface="Poppins"/>
                        </a:rPr>
                        <a:t>of June 26 Major Release wa</a:t>
                      </a:r>
                      <a:r>
                        <a:rPr kumimoji="0" lang="en-GB" sz="800" b="0" i="0" u="none" strike="noStrike" kern="0" cap="none" spc="0" normalizeH="0" baseline="0">
                          <a:ln>
                            <a:noFill/>
                          </a:ln>
                          <a:solidFill>
                            <a:srgbClr val="000000"/>
                          </a:solidFill>
                          <a:effectLst/>
                          <a:uLnTx/>
                          <a:uFillTx/>
                          <a:latin typeface="+mn-lt"/>
                          <a:ea typeface="+mn-ea"/>
                          <a:cs typeface="Poppins"/>
                        </a:rPr>
                        <a:t>s presented for approval </a:t>
                      </a:r>
                      <a:r>
                        <a:rPr lang="en-GB" sz="800" b="0" i="0" u="none" strike="noStrike" kern="0" cap="none" spc="0" normalizeH="0" baseline="0">
                          <a:ln>
                            <a:noFill/>
                          </a:ln>
                          <a:solidFill>
                            <a:srgbClr val="000000"/>
                          </a:solidFill>
                          <a:effectLst/>
                          <a:uLnTx/>
                          <a:uFillTx/>
                          <a:latin typeface="+mn-lt"/>
                          <a:ea typeface="+mn-ea"/>
                          <a:cs typeface="Poppins"/>
                        </a:rPr>
                        <a:t>at the ChMC meeting on 11/02/2026.</a:t>
                      </a:r>
                      <a:endParaRPr kumimoji="0" lang="en-GB" sz="800" b="0" i="0" u="none" strike="noStrike" kern="0" cap="none" spc="0" normalizeH="0" baseline="0">
                        <a:ln>
                          <a:noFill/>
                        </a:ln>
                        <a:solidFill>
                          <a:srgbClr val="000000"/>
                        </a:solidFill>
                        <a:effectLst/>
                        <a:uLnTx/>
                        <a:uFillTx/>
                        <a:latin typeface="+mn-lt"/>
                        <a:ea typeface="+mn-ea"/>
                        <a:cs typeface="Poppins"/>
                      </a:endParaRPr>
                    </a:p>
                    <a:p>
                      <a:pPr marL="0" marR="0" lvl="0" indent="0" eaLnBrk="1" fontAlgn="auto" latinLnBrk="0" hangingPunct="1">
                        <a:lnSpc>
                          <a:spcPct val="100000"/>
                        </a:lnSpc>
                        <a:spcBef>
                          <a:spcPts val="0"/>
                        </a:spcBef>
                        <a:spcAft>
                          <a:spcPts val="0"/>
                        </a:spcAft>
                        <a:buClrTx/>
                        <a:buSzTx/>
                        <a:buFont typeface="Arial" panose="020B0604020202020204" pitchFamily="34" charset="0"/>
                        <a:buNone/>
                      </a:pPr>
                      <a:endParaRPr kumimoji="0" lang="en-GB" sz="800" b="0" i="0" u="none" strike="noStrike" kern="0" cap="none" spc="0" normalizeH="0" baseline="0">
                        <a:ln>
                          <a:noFill/>
                        </a:ln>
                        <a:solidFill>
                          <a:srgbClr val="000000"/>
                        </a:solidFill>
                        <a:effectLst/>
                        <a:uLnTx/>
                        <a:uFillTx/>
                        <a:latin typeface="+mn-lt"/>
                        <a:ea typeface="+mn-ea"/>
                        <a:cs typeface="Poppins"/>
                      </a:endParaRPr>
                    </a:p>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kumimoji="0" lang="en-US" sz="800" b="0" i="0" u="none" strike="noStrike" kern="0" cap="none" spc="0" normalizeH="0" baseline="0">
                          <a:ln>
                            <a:noFill/>
                          </a:ln>
                          <a:solidFill>
                            <a:srgbClr val="000000"/>
                          </a:solidFill>
                          <a:effectLst/>
                          <a:uLnTx/>
                          <a:uFillTx/>
                          <a:latin typeface="+mn-lt"/>
                          <a:ea typeface="+mn-ea"/>
                          <a:cs typeface="Poppins"/>
                        </a:rPr>
                        <a:t>Overall release is tracking </a:t>
                      </a:r>
                      <a:r>
                        <a:rPr lang="en-US" sz="800" b="0" i="0" u="none" strike="noStrike" kern="0" cap="none" spc="0" normalizeH="0" baseline="0">
                          <a:ln>
                            <a:noFill/>
                          </a:ln>
                          <a:solidFill>
                            <a:srgbClr val="000000"/>
                          </a:solidFill>
                          <a:effectLst/>
                          <a:uLnTx/>
                          <a:uFillTx/>
                          <a:latin typeface="+mn-lt"/>
                          <a:ea typeface="+mn-ea"/>
                          <a:cs typeface="Poppins"/>
                        </a:rPr>
                        <a:t>to target</a:t>
                      </a:r>
                      <a:r>
                        <a:rPr kumimoji="0" lang="en-US" sz="800" b="0" i="0" u="none" strike="noStrike" kern="0" cap="none" spc="0" normalizeH="0" baseline="0">
                          <a:ln>
                            <a:noFill/>
                          </a:ln>
                          <a:solidFill>
                            <a:srgbClr val="000000"/>
                          </a:solidFill>
                          <a:effectLst/>
                          <a:uLnTx/>
                          <a:uFillTx/>
                          <a:latin typeface="+mn-lt"/>
                          <a:ea typeface="+mn-ea"/>
                          <a:cs typeface="Poppins"/>
                        </a:rPr>
                        <a:t>; project is planned implement on 26/06/2026.</a:t>
                      </a:r>
                    </a:p>
                    <a:p>
                      <a:pPr marL="0" marR="0" lvl="0" indent="0" eaLnBrk="1" fontAlgn="auto" latinLnBrk="0" hangingPunct="1">
                        <a:lnSpc>
                          <a:spcPct val="100000"/>
                        </a:lnSpc>
                        <a:spcBef>
                          <a:spcPts val="0"/>
                        </a:spcBef>
                        <a:spcAft>
                          <a:spcPts val="0"/>
                        </a:spcAft>
                        <a:buClrTx/>
                        <a:buSzTx/>
                        <a:buFont typeface="Arial" panose="020B0604020202020204" pitchFamily="34" charset="0"/>
                        <a:buNone/>
                      </a:pPr>
                      <a:endParaRPr kumimoji="0" lang="en-GB" sz="800" b="0" i="0" u="none" strike="noStrike" kern="0" cap="none" spc="0" normalizeH="0" baseline="0">
                        <a:ln>
                          <a:noFill/>
                        </a:ln>
                        <a:solidFill>
                          <a:srgbClr val="000000"/>
                        </a:solidFill>
                        <a:effectLst/>
                        <a:uLnTx/>
                        <a:uFillTx/>
                        <a:latin typeface="+mn-lt"/>
                        <a:ea typeface="+mn-ea"/>
                        <a:cs typeface="Poppins"/>
                      </a:endParaRPr>
                    </a:p>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0" cap="none" spc="0" normalizeH="0" baseline="0">
                          <a:ln>
                            <a:noFill/>
                          </a:ln>
                          <a:solidFill>
                            <a:srgbClr val="000000"/>
                          </a:solidFill>
                          <a:effectLst/>
                          <a:uLnTx/>
                          <a:uFillTx/>
                          <a:latin typeface="+mn-lt"/>
                          <a:ea typeface="+mn-ea"/>
                          <a:cs typeface="Poppins"/>
                        </a:rPr>
                        <a:t>Progress Update:</a:t>
                      </a:r>
                    </a:p>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kumimoji="0" lang="en-GB" sz="800" b="0" i="0" u="none" strike="noStrike" kern="0" cap="none" spc="0" normalizeH="0" baseline="0">
                          <a:ln>
                            <a:noFill/>
                          </a:ln>
                          <a:solidFill>
                            <a:srgbClr val="000000"/>
                          </a:solidFill>
                          <a:effectLst/>
                          <a:uLnTx/>
                          <a:uFillTx/>
                          <a:latin typeface="+mn-lt"/>
                          <a:ea typeface="+mn-ea"/>
                          <a:cs typeface="Poppins"/>
                        </a:rPr>
                        <a:t>June is tracking at Amber due to delays in testing. Work is ongoing on a replan to ensure the implementation date is not affected by these delays. </a:t>
                      </a:r>
                    </a:p>
                    <a:p>
                      <a:pPr marL="0" marR="0" lvl="0" indent="0" eaLnBrk="1" fontAlgn="auto" latinLnBrk="0" hangingPunct="1">
                        <a:lnSpc>
                          <a:spcPct val="100000"/>
                        </a:lnSpc>
                        <a:spcBef>
                          <a:spcPts val="0"/>
                        </a:spcBef>
                        <a:spcAft>
                          <a:spcPts val="0"/>
                        </a:spcAft>
                        <a:buClrTx/>
                        <a:buSzTx/>
                        <a:buFont typeface="Arial" panose="020B0604020202020204" pitchFamily="34" charset="0"/>
                        <a:buNone/>
                      </a:pPr>
                      <a:endParaRPr kumimoji="0" lang="en-GB" sz="800" b="1" i="0" u="none" strike="noStrike" kern="0" cap="none" spc="0" normalizeH="0" baseline="0">
                        <a:ln>
                          <a:noFill/>
                        </a:ln>
                        <a:solidFill>
                          <a:srgbClr val="000000"/>
                        </a:solidFill>
                        <a:effectLst/>
                        <a:uLnTx/>
                        <a:uFillTx/>
                        <a:latin typeface="+mn-lt"/>
                        <a:ea typeface="+mn-ea"/>
                        <a:cs typeface="Poppins"/>
                      </a:endParaRPr>
                    </a:p>
                    <a:p>
                      <a:pPr marL="171450" marR="0" lvl="0" indent="-171450" eaLnBrk="1" fontAlgn="auto" latinLnBrk="0" hangingPunct="1">
                        <a:lnSpc>
                          <a:spcPct val="100000"/>
                        </a:lnSpc>
                        <a:spcBef>
                          <a:spcPts val="0"/>
                        </a:spcBef>
                        <a:spcAft>
                          <a:spcPts val="0"/>
                        </a:spcAft>
                        <a:buClrTx/>
                        <a:buSzTx/>
                        <a:buFont typeface="Arial" panose="020B0604020202020204" pitchFamily="34" charset="0"/>
                        <a:buChar char="•"/>
                      </a:pPr>
                      <a:r>
                        <a:rPr kumimoji="0" lang="en-GB" sz="800" b="0" i="0" u="none" strike="noStrike" kern="0" cap="none" spc="0" normalizeH="0" baseline="0">
                          <a:ln>
                            <a:noFill/>
                          </a:ln>
                          <a:solidFill>
                            <a:srgbClr val="000000"/>
                          </a:solidFill>
                          <a:effectLst/>
                          <a:uLnTx/>
                          <a:uFillTx/>
                          <a:latin typeface="+mn-lt"/>
                          <a:ea typeface="+mn-ea"/>
                          <a:cs typeface="Poppins"/>
                        </a:rPr>
                        <a:t>XRN5805 has completed Build and System Testing and is in User Acceptance Testing phase. This was delayed due to Sustain 24 impacts and closure of System Tests. Team is working to bring this back in line with the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a:ln>
                            <a:noFill/>
                          </a:ln>
                          <a:solidFill>
                            <a:srgbClr val="000000"/>
                          </a:solidFill>
                          <a:effectLst/>
                          <a:uLnTx/>
                          <a:uFillTx/>
                          <a:latin typeface="+mn-lt"/>
                          <a:ea typeface="+mn-ea"/>
                          <a:cs typeface="Poppins"/>
                        </a:rPr>
                        <a:t>XRN5702 has completed Build and System Testing and is in User Acceptance Testing phase. Team is working to complete all UAT in line with original planned dates.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00" b="0" i="0" u="none" strike="noStrike" kern="0" cap="none" spc="0" normalizeH="0" baseline="0">
                        <a:ln>
                          <a:noFill/>
                        </a:ln>
                        <a:solidFill>
                          <a:srgbClr val="000000"/>
                        </a:solidFill>
                        <a:effectLst/>
                        <a:uLnTx/>
                        <a:uFillTx/>
                        <a:latin typeface="+mn-lt"/>
                        <a:ea typeface="+mn-ea"/>
                        <a:cs typeface="Poppin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a:ln>
                            <a:noFill/>
                          </a:ln>
                          <a:solidFill>
                            <a:srgbClr val="000000"/>
                          </a:solidFill>
                          <a:effectLst/>
                          <a:uLnTx/>
                          <a:uFillTx/>
                          <a:latin typeface="+mn-lt"/>
                          <a:ea typeface="+mn-ea"/>
                          <a:cs typeface="Poppins"/>
                        </a:rPr>
                        <a:t>Training has been competed on the 19</a:t>
                      </a:r>
                      <a:r>
                        <a:rPr kumimoji="0" lang="en-GB" sz="800" b="0" i="0" u="none" strike="noStrike" kern="0" cap="none" spc="0" normalizeH="0" baseline="30000">
                          <a:ln>
                            <a:noFill/>
                          </a:ln>
                          <a:solidFill>
                            <a:srgbClr val="000000"/>
                          </a:solidFill>
                          <a:effectLst/>
                          <a:uLnTx/>
                          <a:uFillTx/>
                          <a:latin typeface="+mn-lt"/>
                          <a:ea typeface="+mn-ea"/>
                          <a:cs typeface="Poppins"/>
                        </a:rPr>
                        <a:t>th</a:t>
                      </a:r>
                      <a:r>
                        <a:rPr kumimoji="0" lang="en-GB" sz="800" b="0" i="0" u="none" strike="noStrike" kern="0" cap="none" spc="0" normalizeH="0" baseline="0">
                          <a:ln>
                            <a:noFill/>
                          </a:ln>
                          <a:solidFill>
                            <a:srgbClr val="000000"/>
                          </a:solidFill>
                          <a:effectLst/>
                          <a:uLnTx/>
                          <a:uFillTx/>
                          <a:latin typeface="+mn-lt"/>
                          <a:ea typeface="+mn-ea"/>
                          <a:cs typeface="Poppins"/>
                        </a:rPr>
                        <a:t> May for both XRNs with a follow up planned for XRN5805 at DN Constituency on the </a:t>
                      </a:r>
                      <a:r>
                        <a:rPr lang="en-GB" sz="800" b="0" i="0" u="none" strike="noStrike" kern="0" cap="none" spc="0" normalizeH="0" baseline="0">
                          <a:ln>
                            <a:noFill/>
                          </a:ln>
                          <a:solidFill>
                            <a:srgbClr val="000000"/>
                          </a:solidFill>
                          <a:effectLst/>
                          <a:uLnTx/>
                          <a:uFillTx/>
                          <a:latin typeface="+mn-lt"/>
                          <a:ea typeface="+mn-ea"/>
                          <a:cs typeface="Poppins"/>
                        </a:rPr>
                        <a:t>4</a:t>
                      </a:r>
                      <a:r>
                        <a:rPr lang="en-GB" sz="800" b="0" i="0" u="none" strike="noStrike" kern="0" cap="none" spc="0" normalizeH="0" baseline="30000">
                          <a:ln>
                            <a:noFill/>
                          </a:ln>
                          <a:solidFill>
                            <a:srgbClr val="000000"/>
                          </a:solidFill>
                          <a:effectLst/>
                          <a:uLnTx/>
                          <a:uFillTx/>
                          <a:latin typeface="+mn-lt"/>
                          <a:ea typeface="+mn-ea"/>
                          <a:cs typeface="Poppins"/>
                        </a:rPr>
                        <a:t>th</a:t>
                      </a:r>
                      <a:r>
                        <a:rPr kumimoji="0" lang="en-GB" sz="800" b="0" i="0" u="none" strike="noStrike" kern="0" cap="none" spc="0" normalizeH="0" baseline="0">
                          <a:ln>
                            <a:noFill/>
                          </a:ln>
                          <a:solidFill>
                            <a:srgbClr val="000000"/>
                          </a:solidFill>
                          <a:effectLst/>
                          <a:uLnTx/>
                          <a:uFillTx/>
                          <a:latin typeface="+mn-lt"/>
                          <a:ea typeface="+mn-ea"/>
                          <a:cs typeface="Poppins"/>
                        </a:rPr>
                        <a:t> June. </a:t>
                      </a:r>
                    </a:p>
                    <a:p>
                      <a:pPr marL="171450" marR="0" lvl="0" indent="-171450" eaLnBrk="1" fontAlgn="auto" latinLnBrk="0" hangingPunct="1">
                        <a:lnSpc>
                          <a:spcPct val="100000"/>
                        </a:lnSpc>
                        <a:spcBef>
                          <a:spcPts val="0"/>
                        </a:spcBef>
                        <a:spcAft>
                          <a:spcPts val="0"/>
                        </a:spcAft>
                        <a:buClrTx/>
                        <a:buSzTx/>
                        <a:buFont typeface="Arial" panose="020B0604020202020204" pitchFamily="34" charset="0"/>
                        <a:buChar char="•"/>
                      </a:pPr>
                      <a:endParaRPr kumimoji="0" lang="en-GB" sz="800" b="0" i="0" u="none" strike="noStrike" kern="0" cap="none" spc="0" normalizeH="0" baseline="0">
                        <a:ln>
                          <a:noFill/>
                        </a:ln>
                        <a:solidFill>
                          <a:srgbClr val="000000"/>
                        </a:solidFill>
                        <a:effectLst/>
                        <a:uLnTx/>
                        <a:uFillTx/>
                        <a:latin typeface="+mn-lt"/>
                        <a:ea typeface="+mn-ea"/>
                        <a:cs typeface="Poppins"/>
                      </a:endParaRPr>
                    </a:p>
                    <a:p>
                      <a:pPr marL="0" indent="0" algn="l">
                        <a:buNone/>
                      </a:pPr>
                      <a:r>
                        <a:rPr lang="en-GB" sz="800" b="1" i="0" u="none" strike="noStrike" kern="1200" cap="none" normalizeH="0" baseline="0">
                          <a:ln>
                            <a:noFill/>
                          </a:ln>
                          <a:solidFill>
                            <a:srgbClr val="000000"/>
                          </a:solidFill>
                          <a:effectLst/>
                          <a:latin typeface="Nunito sans"/>
                          <a:ea typeface="+mn-ea"/>
                          <a:cs typeface="+mn-cs"/>
                        </a:rPr>
                        <a:t>Decision in June ChMC</a:t>
                      </a:r>
                      <a:r>
                        <a:rPr lang="en-GB" sz="800" b="0" i="0" u="none" strike="noStrike" kern="1200" cap="none" normalizeH="0" baseline="0">
                          <a:ln>
                            <a:noFill/>
                          </a:ln>
                          <a:solidFill>
                            <a:srgbClr val="000000"/>
                          </a:solidFill>
                          <a:effectLst/>
                          <a:latin typeface="Nunito sans"/>
                          <a:ea typeface="+mn-ea"/>
                          <a:cs typeface="+mn-cs"/>
                        </a:rPr>
                        <a:t>: </a:t>
                      </a:r>
                      <a:r>
                        <a:rPr kumimoji="0" lang="en-GB" sz="800" b="0" i="0" u="none" strike="noStrike" kern="0" cap="none" spc="0" normalizeH="0" baseline="0">
                          <a:ln>
                            <a:noFill/>
                          </a:ln>
                          <a:solidFill>
                            <a:srgbClr val="000000"/>
                          </a:solidFill>
                          <a:effectLst/>
                          <a:uLnTx/>
                          <a:uFillTx/>
                          <a:latin typeface="+mn-lt"/>
                          <a:ea typeface="+mn-ea"/>
                          <a:cs typeface="Poppins"/>
                        </a:rPr>
                        <a:t>None</a:t>
                      </a:r>
                    </a:p>
                  </a:txBody>
                  <a:tcPr anchor="ctr">
                    <a:lnR w="6350" cap="flat" cmpd="sng" algn="ctr">
                      <a:solidFill>
                        <a:schemeClr val="tx1"/>
                      </a:solidFill>
                      <a:prstDash val="solid"/>
                      <a:round/>
                      <a:headEnd type="none" w="med" len="med"/>
                      <a:tailEnd type="none" w="med" len="med"/>
                    </a:lnR>
                  </a:tcPr>
                </a:tc>
                <a:tc gridSpan="2">
                  <a:txBody>
                    <a:bodyPr/>
                    <a:lstStyle/>
                    <a:p>
                      <a:pPr algn="l"/>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r>
                        <a:rPr lang="en-US" sz="800">
                          <a:latin typeface="+mn-lt"/>
                        </a:rPr>
                        <a:t>Implementation date 26</a:t>
                      </a:r>
                      <a:r>
                        <a:rPr lang="en-US" sz="800" baseline="30000">
                          <a:latin typeface="+mn-lt"/>
                        </a:rPr>
                        <a:t>th</a:t>
                      </a:r>
                      <a:r>
                        <a:rPr lang="en-US" sz="800">
                          <a:latin typeface="+mn-lt"/>
                        </a:rPr>
                        <a:t> June 2026, contingency date 3</a:t>
                      </a:r>
                      <a:r>
                        <a:rPr lang="en-US" sz="800" baseline="30000">
                          <a:latin typeface="+mn-lt"/>
                        </a:rPr>
                        <a:t>rd</a:t>
                      </a:r>
                      <a:r>
                        <a:rPr lang="en-US" sz="800">
                          <a:latin typeface="+mn-lt"/>
                        </a:rPr>
                        <a:t> July 2026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hMerge="1">
                  <a:txBody>
                    <a:bodyPr/>
                    <a:lstStyle/>
                    <a:p>
                      <a:endParaRPr/>
                    </a:p>
                  </a:txBody>
                  <a:tcPr anchor="ctr">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94376521"/>
                  </a:ext>
                </a:extLst>
              </a:tr>
              <a:tr h="272347">
                <a:tc>
                  <a:txBody>
                    <a:bodyPr/>
                    <a:lstStyle/>
                    <a:p>
                      <a:pPr algn="ctr"/>
                      <a:r>
                        <a:rPr lang="en-US" sz="1400" b="1" kern="1200">
                          <a:solidFill>
                            <a:schemeClr val="bg1"/>
                          </a:solidFill>
                          <a:latin typeface="+mn-lt"/>
                          <a:ea typeface="+mn-ea"/>
                          <a:cs typeface="+mn-cs"/>
                        </a:rPr>
                        <a:t>Risks and Issues</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gridSpan="3">
                  <a:txBody>
                    <a:bodyPr/>
                    <a:lstStyle/>
                    <a:p>
                      <a:pPr algn="l"/>
                      <a:r>
                        <a:rPr lang="en-US" sz="800">
                          <a:solidFill>
                            <a:schemeClr val="tx1">
                              <a:lumMod val="85000"/>
                              <a:lumOff val="15000"/>
                            </a:schemeClr>
                          </a:solidFill>
                          <a:latin typeface="Nunito Sans" pitchFamily="2" charset="0"/>
                        </a:rPr>
                        <a:t>N/A</a:t>
                      </a:r>
                    </a:p>
                  </a:txBody>
                  <a:tcPr anchor="ctr"/>
                </a:tc>
                <a:tc hMerge="1">
                  <a:txBody>
                    <a:bodyPr/>
                    <a:lstStyle/>
                    <a:p>
                      <a:endParaRPr lang="en-GB"/>
                    </a:p>
                  </a:txBody>
                  <a:tcPr/>
                </a:tc>
                <a:tc hMerge="1">
                  <a:txBody>
                    <a:bodyPr/>
                    <a:lstStyle/>
                    <a:p>
                      <a:pPr algn="ctr"/>
                      <a:endParaRPr lang="en-US" sz="1600">
                        <a:solidFill>
                          <a:schemeClr val="tx1">
                            <a:lumMod val="85000"/>
                            <a:lumOff val="15000"/>
                          </a:schemeClr>
                        </a:solidFill>
                        <a:latin typeface="Quicksand" panose="02070303000000060000" pitchFamily="18" charset="77"/>
                      </a:endParaRPr>
                    </a:p>
                  </a:txBody>
                  <a:tcPr anchor="ctr"/>
                </a:tc>
                <a:extLst>
                  <a:ext uri="{0D108BD9-81ED-4DB2-BD59-A6C34878D82A}">
                    <a16:rowId xmlns:a16="http://schemas.microsoft.com/office/drawing/2014/main" val="1918266800"/>
                  </a:ext>
                </a:extLst>
              </a:tr>
              <a:tr h="272347">
                <a:tc>
                  <a:txBody>
                    <a:bodyPr/>
                    <a:lstStyle/>
                    <a:p>
                      <a:pPr algn="ctr"/>
                      <a:r>
                        <a:rPr lang="en-US" sz="1400" b="1" kern="1200">
                          <a:solidFill>
                            <a:schemeClr val="bg1"/>
                          </a:solidFill>
                          <a:latin typeface="+mn-lt"/>
                          <a:ea typeface="+mn-ea"/>
                          <a:cs typeface="+mn-cs"/>
                        </a:rPr>
                        <a:t>Costs</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a:solidFill>
                            <a:schemeClr val="tx1">
                              <a:lumMod val="85000"/>
                              <a:lumOff val="15000"/>
                            </a:schemeClr>
                          </a:solidFill>
                          <a:latin typeface="Nunito Sans" pitchFamily="2" charset="0"/>
                          <a:ea typeface="+mn-ea"/>
                          <a:cs typeface="+mn-cs"/>
                        </a:rPr>
                        <a:t>Forecast to complete delivery against approved BER </a:t>
                      </a:r>
                      <a:endParaRPr lang="en-US" sz="800" kern="1200">
                        <a:solidFill>
                          <a:schemeClr val="tx1">
                            <a:lumMod val="85000"/>
                            <a:lumOff val="15000"/>
                          </a:schemeClr>
                        </a:solidFill>
                        <a:latin typeface="Nunito Sans" pitchFamily="2" charset="0"/>
                        <a:ea typeface="+mn-ea"/>
                        <a:cs typeface="+mn-cs"/>
                      </a:endParaRPr>
                    </a:p>
                  </a:txBody>
                  <a:tcPr anchor="ctr"/>
                </a:tc>
                <a:tc hMerge="1">
                  <a:txBody>
                    <a:bodyPr/>
                    <a:lstStyle/>
                    <a:p>
                      <a:endParaRPr lang="en-GB"/>
                    </a:p>
                  </a:txBody>
                  <a:tcPr/>
                </a:tc>
                <a:tc hMerge="1">
                  <a:txBody>
                    <a:bodyPr/>
                    <a:lstStyle/>
                    <a:p>
                      <a:pPr algn="ctr"/>
                      <a:endParaRPr lang="en-US" sz="1600">
                        <a:solidFill>
                          <a:schemeClr val="tx1">
                            <a:lumMod val="85000"/>
                            <a:lumOff val="15000"/>
                          </a:schemeClr>
                        </a:solidFill>
                        <a:latin typeface="Quicksand" panose="02070303000000060000" pitchFamily="18" charset="77"/>
                      </a:endParaRPr>
                    </a:p>
                  </a:txBody>
                  <a:tcPr anchor="ctr"/>
                </a:tc>
                <a:extLst>
                  <a:ext uri="{0D108BD9-81ED-4DB2-BD59-A6C34878D82A}">
                    <a16:rowId xmlns:a16="http://schemas.microsoft.com/office/drawing/2014/main" val="2035633486"/>
                  </a:ext>
                </a:extLst>
              </a:tr>
              <a:tr h="317335">
                <a:tc>
                  <a:txBody>
                    <a:bodyPr/>
                    <a:lstStyle/>
                    <a:p>
                      <a:pPr algn="ctr"/>
                      <a:r>
                        <a:rPr lang="en-US" sz="1400" b="1" kern="1200">
                          <a:solidFill>
                            <a:schemeClr val="bg1"/>
                          </a:solidFill>
                          <a:latin typeface="+mn-lt"/>
                          <a:ea typeface="+mn-ea"/>
                          <a:cs typeface="+mn-cs"/>
                        </a:rPr>
                        <a:t>Scope</a:t>
                      </a:r>
                    </a:p>
                  </a:txBody>
                  <a:tcPr anchor="ctr">
                    <a:lnT w="6350" cap="flat" cmpd="sng" algn="ctr">
                      <a:solidFill>
                        <a:schemeClr val="bg1"/>
                      </a:solidFill>
                      <a:prstDash val="solid"/>
                      <a:round/>
                      <a:headEnd type="none" w="med" len="med"/>
                      <a:tailEnd type="none" w="med" len="med"/>
                    </a:lnT>
                    <a:solidFill>
                      <a:schemeClr val="tx1"/>
                    </a:solidFill>
                  </a:tcPr>
                </a:tc>
                <a:tc gridSpan="3">
                  <a:txBody>
                    <a:bodyPr/>
                    <a:lstStyle/>
                    <a:p>
                      <a:pPr rtl="0" fontAlgn="base"/>
                      <a:r>
                        <a:rPr lang="en-GB" sz="800" b="0" i="0" u="none" strike="noStrike" kern="1200">
                          <a:solidFill>
                            <a:srgbClr val="000000"/>
                          </a:solidFill>
                          <a:effectLst/>
                          <a:latin typeface="+mn-lt"/>
                          <a:ea typeface="+mn-ea"/>
                          <a:cs typeface="+mn-cs"/>
                        </a:rPr>
                        <a:t>XRN5702 – Update to assess the replacement of Facsimile as a form of communication (Modification 0864S)</a:t>
                      </a:r>
                    </a:p>
                    <a:p>
                      <a:pPr rtl="0" fontAlgn="base"/>
                      <a:r>
                        <a:rPr lang="en-GB" sz="800" b="0" i="0" u="none" strike="noStrike" kern="1200">
                          <a:solidFill>
                            <a:srgbClr val="000000"/>
                          </a:solidFill>
                          <a:effectLst/>
                          <a:latin typeface="+mn-lt"/>
                          <a:ea typeface="+mn-ea"/>
                          <a:cs typeface="+mn-cs"/>
                        </a:rPr>
                        <a:t>XRN5805 - Alternative Solution to address instances where VBA macros are present in DN Templates</a:t>
                      </a:r>
                      <a:endParaRPr lang="en-US" sz="800" b="0" i="0" u="none" strike="noStrike" kern="1200">
                        <a:solidFill>
                          <a:srgbClr val="000000"/>
                        </a:solidFill>
                        <a:effectLst/>
                        <a:latin typeface="+mn-lt"/>
                        <a:ea typeface="+mn-ea"/>
                        <a:cs typeface="+mn-cs"/>
                      </a:endParaRPr>
                    </a:p>
                  </a:txBody>
                  <a:tcPr anchor="ctr"/>
                </a:tc>
                <a:tc hMerge="1">
                  <a:txBody>
                    <a:bodyPr/>
                    <a:lstStyle/>
                    <a:p>
                      <a:endParaRPr lang="en-GB"/>
                    </a:p>
                  </a:txBody>
                  <a:tcPr/>
                </a:tc>
                <a:tc hMerge="1">
                  <a:txBody>
                    <a:bodyPr/>
                    <a:lstStyle/>
                    <a:p>
                      <a:pPr algn="ctr"/>
                      <a:endParaRPr lang="en-US" sz="1600">
                        <a:solidFill>
                          <a:schemeClr val="tx1">
                            <a:lumMod val="85000"/>
                            <a:lumOff val="15000"/>
                          </a:schemeClr>
                        </a:solidFill>
                        <a:latin typeface="Quicksand" panose="02070303000000060000" pitchFamily="18" charset="77"/>
                      </a:endParaRPr>
                    </a:p>
                  </a:txBody>
                  <a:tcPr anchor="ctr"/>
                </a:tc>
                <a:extLst>
                  <a:ext uri="{0D108BD9-81ED-4DB2-BD59-A6C34878D82A}">
                    <a16:rowId xmlns:a16="http://schemas.microsoft.com/office/drawing/2014/main" val="3873012991"/>
                  </a:ext>
                </a:extLst>
              </a:tr>
            </a:tbl>
          </a:graphicData>
        </a:graphic>
      </p:graphicFrame>
      <p:grpSp>
        <p:nvGrpSpPr>
          <p:cNvPr id="4" name="Group 3">
            <a:extLst>
              <a:ext uri="{FF2B5EF4-FFF2-40B4-BE49-F238E27FC236}">
                <a16:creationId xmlns:a16="http://schemas.microsoft.com/office/drawing/2014/main" id="{CE1E32A8-FA28-B962-2C69-D1D06007B243}"/>
              </a:ext>
            </a:extLst>
          </p:cNvPr>
          <p:cNvGrpSpPr/>
          <p:nvPr/>
        </p:nvGrpSpPr>
        <p:grpSpPr>
          <a:xfrm>
            <a:off x="5593488" y="4325099"/>
            <a:ext cx="3811727" cy="215444"/>
            <a:chOff x="4309575" y="3486038"/>
            <a:chExt cx="2858795" cy="278125"/>
          </a:xfrm>
        </p:grpSpPr>
        <p:grpSp>
          <p:nvGrpSpPr>
            <p:cNvPr id="6" name="Group 5">
              <a:extLst>
                <a:ext uri="{FF2B5EF4-FFF2-40B4-BE49-F238E27FC236}">
                  <a16:creationId xmlns:a16="http://schemas.microsoft.com/office/drawing/2014/main" id="{C6C6EE5A-D417-F7F4-EC4B-862687E49EB8}"/>
                </a:ext>
              </a:extLst>
            </p:cNvPr>
            <p:cNvGrpSpPr/>
            <p:nvPr/>
          </p:nvGrpSpPr>
          <p:grpSpPr>
            <a:xfrm>
              <a:off x="4309575" y="3486038"/>
              <a:ext cx="756457" cy="278125"/>
              <a:chOff x="4089862" y="3445799"/>
              <a:chExt cx="756457" cy="278125"/>
            </a:xfrm>
          </p:grpSpPr>
          <p:sp>
            <p:nvSpPr>
              <p:cNvPr id="19" name="Oval 18">
                <a:extLst>
                  <a:ext uri="{FF2B5EF4-FFF2-40B4-BE49-F238E27FC236}">
                    <a16:creationId xmlns:a16="http://schemas.microsoft.com/office/drawing/2014/main" id="{A025B38C-2A3C-9212-EB47-136D79701C17}"/>
                  </a:ext>
                </a:extLst>
              </p:cNvPr>
              <p:cNvSpPr/>
              <p:nvPr/>
            </p:nvSpPr>
            <p:spPr>
              <a:xfrm>
                <a:off x="4089862" y="3562011"/>
                <a:ext cx="54033" cy="45719"/>
              </a:xfrm>
              <a:prstGeom prst="ellipse">
                <a:avLst/>
              </a:prstGeom>
              <a:solidFill>
                <a:srgbClr val="002060"/>
              </a:solidFill>
              <a:ln w="25400" cap="flat" cmpd="sng" algn="ctr">
                <a:solidFill>
                  <a:srgbClr val="002060"/>
                </a:solidFill>
                <a:prstDash val="solid"/>
              </a:ln>
              <a:effectLst/>
            </p:spPr>
            <p:txBody>
              <a:bodyPr rtlCol="0" anchor="ctr"/>
              <a:lstStyle/>
              <a:p>
                <a:pPr algn="ctr" defTabSz="1219170">
                  <a:defRPr/>
                </a:pPr>
                <a:endParaRPr lang="en-GB" sz="2133" kern="0">
                  <a:solidFill>
                    <a:prstClr val="white"/>
                  </a:solidFill>
                  <a:latin typeface="Arial"/>
                </a:endParaRPr>
              </a:p>
            </p:txBody>
          </p:sp>
          <p:sp>
            <p:nvSpPr>
              <p:cNvPr id="20" name="TextBox 19">
                <a:extLst>
                  <a:ext uri="{FF2B5EF4-FFF2-40B4-BE49-F238E27FC236}">
                    <a16:creationId xmlns:a16="http://schemas.microsoft.com/office/drawing/2014/main" id="{047366BE-02B1-5F1A-4B4A-548764529B90}"/>
                  </a:ext>
                </a:extLst>
              </p:cNvPr>
              <p:cNvSpPr txBox="1"/>
              <p:nvPr/>
            </p:nvSpPr>
            <p:spPr>
              <a:xfrm>
                <a:off x="4131425" y="3445799"/>
                <a:ext cx="714894" cy="278125"/>
              </a:xfrm>
              <a:prstGeom prst="rect">
                <a:avLst/>
              </a:prstGeom>
              <a:noFill/>
            </p:spPr>
            <p:txBody>
              <a:bodyPr wrap="square" rtlCol="0">
                <a:spAutoFit/>
              </a:bodyPr>
              <a:lstStyle/>
              <a:p>
                <a:pPr defTabSz="1219170">
                  <a:defRPr/>
                </a:pPr>
                <a:r>
                  <a:rPr lang="en-GB" sz="800" kern="0">
                    <a:solidFill>
                      <a:prstClr val="black"/>
                    </a:solidFill>
                    <a:latin typeface="+mj-lt"/>
                  </a:rPr>
                  <a:t>Complete</a:t>
                </a:r>
              </a:p>
            </p:txBody>
          </p:sp>
        </p:grpSp>
        <p:grpSp>
          <p:nvGrpSpPr>
            <p:cNvPr id="8" name="Group 7">
              <a:extLst>
                <a:ext uri="{FF2B5EF4-FFF2-40B4-BE49-F238E27FC236}">
                  <a16:creationId xmlns:a16="http://schemas.microsoft.com/office/drawing/2014/main" id="{59E09A33-F4AF-BE19-568E-C3EAE407D089}"/>
                </a:ext>
              </a:extLst>
            </p:cNvPr>
            <p:cNvGrpSpPr/>
            <p:nvPr/>
          </p:nvGrpSpPr>
          <p:grpSpPr>
            <a:xfrm>
              <a:off x="5080579" y="3486038"/>
              <a:ext cx="741910" cy="278125"/>
              <a:chOff x="4089862" y="3445799"/>
              <a:chExt cx="741910" cy="278125"/>
            </a:xfrm>
          </p:grpSpPr>
          <p:sp>
            <p:nvSpPr>
              <p:cNvPr id="17" name="Oval 16">
                <a:extLst>
                  <a:ext uri="{FF2B5EF4-FFF2-40B4-BE49-F238E27FC236}">
                    <a16:creationId xmlns:a16="http://schemas.microsoft.com/office/drawing/2014/main" id="{5150144D-492B-E2A3-58BB-F49BDA55D333}"/>
                  </a:ext>
                </a:extLst>
              </p:cNvPr>
              <p:cNvSpPr/>
              <p:nvPr/>
            </p:nvSpPr>
            <p:spPr>
              <a:xfrm>
                <a:off x="4089862" y="3562003"/>
                <a:ext cx="54033" cy="45719"/>
              </a:xfrm>
              <a:prstGeom prst="ellipse">
                <a:avLst/>
              </a:prstGeom>
              <a:solidFill>
                <a:srgbClr val="00BF75"/>
              </a:solidFill>
              <a:ln w="25400" cap="flat" cmpd="sng" algn="ctr">
                <a:solidFill>
                  <a:srgbClr val="00BF75"/>
                </a:solidFill>
                <a:prstDash val="solid"/>
              </a:ln>
              <a:effectLst/>
            </p:spPr>
            <p:txBody>
              <a:bodyPr rtlCol="0" anchor="ctr"/>
              <a:lstStyle/>
              <a:p>
                <a:pPr algn="ctr" defTabSz="1219170">
                  <a:defRPr/>
                </a:pPr>
                <a:endParaRPr lang="en-GB" sz="2133" kern="0">
                  <a:solidFill>
                    <a:prstClr val="white"/>
                  </a:solidFill>
                  <a:latin typeface="Arial"/>
                </a:endParaRPr>
              </a:p>
            </p:txBody>
          </p:sp>
          <p:sp>
            <p:nvSpPr>
              <p:cNvPr id="18" name="TextBox 17">
                <a:extLst>
                  <a:ext uri="{FF2B5EF4-FFF2-40B4-BE49-F238E27FC236}">
                    <a16:creationId xmlns:a16="http://schemas.microsoft.com/office/drawing/2014/main" id="{C2725CAD-E1F1-7FD0-AAF0-5213129DC9CD}"/>
                  </a:ext>
                </a:extLst>
              </p:cNvPr>
              <p:cNvSpPr txBox="1"/>
              <p:nvPr/>
            </p:nvSpPr>
            <p:spPr>
              <a:xfrm>
                <a:off x="4116878" y="3445799"/>
                <a:ext cx="714894" cy="278125"/>
              </a:xfrm>
              <a:prstGeom prst="rect">
                <a:avLst/>
              </a:prstGeom>
              <a:noFill/>
            </p:spPr>
            <p:txBody>
              <a:bodyPr wrap="square" rtlCol="0">
                <a:spAutoFit/>
              </a:bodyPr>
              <a:lstStyle/>
              <a:p>
                <a:pPr defTabSz="1219170">
                  <a:defRPr/>
                </a:pPr>
                <a:r>
                  <a:rPr lang="en-GB" sz="800" kern="0">
                    <a:solidFill>
                      <a:prstClr val="black"/>
                    </a:solidFill>
                    <a:latin typeface="+mj-lt"/>
                  </a:rPr>
                  <a:t>On Track</a:t>
                </a:r>
              </a:p>
            </p:txBody>
          </p:sp>
        </p:grpSp>
        <p:grpSp>
          <p:nvGrpSpPr>
            <p:cNvPr id="9" name="Group 8">
              <a:extLst>
                <a:ext uri="{FF2B5EF4-FFF2-40B4-BE49-F238E27FC236}">
                  <a16:creationId xmlns:a16="http://schemas.microsoft.com/office/drawing/2014/main" id="{770A728B-F135-E1F8-6311-A2CE78694577}"/>
                </a:ext>
              </a:extLst>
            </p:cNvPr>
            <p:cNvGrpSpPr/>
            <p:nvPr/>
          </p:nvGrpSpPr>
          <p:grpSpPr>
            <a:xfrm>
              <a:off x="5795473" y="3486038"/>
              <a:ext cx="741910" cy="278125"/>
              <a:chOff x="4089862" y="3445799"/>
              <a:chExt cx="741910" cy="278125"/>
            </a:xfrm>
          </p:grpSpPr>
          <p:sp>
            <p:nvSpPr>
              <p:cNvPr id="15" name="Oval 14">
                <a:extLst>
                  <a:ext uri="{FF2B5EF4-FFF2-40B4-BE49-F238E27FC236}">
                    <a16:creationId xmlns:a16="http://schemas.microsoft.com/office/drawing/2014/main" id="{784FF7AE-BD67-2FCC-A250-5B5D748DF57B}"/>
                  </a:ext>
                </a:extLst>
              </p:cNvPr>
              <p:cNvSpPr/>
              <p:nvPr/>
            </p:nvSpPr>
            <p:spPr>
              <a:xfrm>
                <a:off x="4089862" y="3562003"/>
                <a:ext cx="54033" cy="45719"/>
              </a:xfrm>
              <a:prstGeom prst="ellipse">
                <a:avLst/>
              </a:prstGeom>
              <a:solidFill>
                <a:srgbClr val="FFC000"/>
              </a:solidFill>
              <a:ln w="25400" cap="flat" cmpd="sng" algn="ctr">
                <a:solidFill>
                  <a:srgbClr val="FFC000"/>
                </a:solidFill>
                <a:prstDash val="solid"/>
              </a:ln>
              <a:effectLst/>
            </p:spPr>
            <p:txBody>
              <a:bodyPr rtlCol="0" anchor="ctr"/>
              <a:lstStyle/>
              <a:p>
                <a:pPr algn="ctr" defTabSz="1219170">
                  <a:defRPr/>
                </a:pPr>
                <a:endParaRPr lang="en-GB" sz="2133" kern="0">
                  <a:solidFill>
                    <a:prstClr val="white"/>
                  </a:solidFill>
                  <a:latin typeface="Arial"/>
                </a:endParaRPr>
              </a:p>
            </p:txBody>
          </p:sp>
          <p:sp>
            <p:nvSpPr>
              <p:cNvPr id="16" name="TextBox 15">
                <a:extLst>
                  <a:ext uri="{FF2B5EF4-FFF2-40B4-BE49-F238E27FC236}">
                    <a16:creationId xmlns:a16="http://schemas.microsoft.com/office/drawing/2014/main" id="{5219BF76-4870-D05A-D1A3-8B8BDDC9A1F7}"/>
                  </a:ext>
                </a:extLst>
              </p:cNvPr>
              <p:cNvSpPr txBox="1"/>
              <p:nvPr/>
            </p:nvSpPr>
            <p:spPr>
              <a:xfrm>
                <a:off x="4116878" y="3445799"/>
                <a:ext cx="714894" cy="278125"/>
              </a:xfrm>
              <a:prstGeom prst="rect">
                <a:avLst/>
              </a:prstGeom>
              <a:noFill/>
            </p:spPr>
            <p:txBody>
              <a:bodyPr wrap="square" rtlCol="0">
                <a:spAutoFit/>
              </a:bodyPr>
              <a:lstStyle>
                <a:defPPr>
                  <a:defRPr lang="en-US"/>
                </a:defPPr>
                <a:lvl1pPr defTabSz="1219170">
                  <a:defRPr sz="933" kern="0">
                    <a:solidFill>
                      <a:prstClr val="black"/>
                    </a:solidFill>
                    <a:latin typeface="Nunito Sans"/>
                  </a:defRPr>
                </a:lvl1pPr>
              </a:lstStyle>
              <a:p>
                <a:r>
                  <a:rPr lang="en-GB" sz="800">
                    <a:latin typeface="+mj-lt"/>
                  </a:rPr>
                  <a:t>At Risk</a:t>
                </a:r>
              </a:p>
            </p:txBody>
          </p:sp>
        </p:grpSp>
        <p:grpSp>
          <p:nvGrpSpPr>
            <p:cNvPr id="10" name="Group 9">
              <a:extLst>
                <a:ext uri="{FF2B5EF4-FFF2-40B4-BE49-F238E27FC236}">
                  <a16:creationId xmlns:a16="http://schemas.microsoft.com/office/drawing/2014/main" id="{DF66DD10-86ED-C3BE-5342-ED14BEC24E96}"/>
                </a:ext>
              </a:extLst>
            </p:cNvPr>
            <p:cNvGrpSpPr/>
            <p:nvPr/>
          </p:nvGrpSpPr>
          <p:grpSpPr>
            <a:xfrm>
              <a:off x="6429317" y="3486038"/>
              <a:ext cx="739053" cy="278125"/>
              <a:chOff x="4089862" y="3445799"/>
              <a:chExt cx="739053" cy="278125"/>
            </a:xfrm>
          </p:grpSpPr>
          <p:sp>
            <p:nvSpPr>
              <p:cNvPr id="13" name="Oval 12">
                <a:extLst>
                  <a:ext uri="{FF2B5EF4-FFF2-40B4-BE49-F238E27FC236}">
                    <a16:creationId xmlns:a16="http://schemas.microsoft.com/office/drawing/2014/main" id="{ECAB50AC-7A55-8208-1789-142B9134F95A}"/>
                  </a:ext>
                </a:extLst>
              </p:cNvPr>
              <p:cNvSpPr/>
              <p:nvPr/>
            </p:nvSpPr>
            <p:spPr>
              <a:xfrm>
                <a:off x="4089862" y="3562003"/>
                <a:ext cx="54033" cy="45719"/>
              </a:xfrm>
              <a:prstGeom prst="ellipse">
                <a:avLst/>
              </a:prstGeom>
              <a:solidFill>
                <a:srgbClr val="FF0000"/>
              </a:solidFill>
              <a:ln w="25400" cap="flat" cmpd="sng" algn="ctr">
                <a:solidFill>
                  <a:srgbClr val="FF0000"/>
                </a:solidFill>
                <a:prstDash val="solid"/>
              </a:ln>
              <a:effectLst/>
            </p:spPr>
            <p:txBody>
              <a:bodyPr rtlCol="0" anchor="ctr"/>
              <a:lstStyle/>
              <a:p>
                <a:pPr algn="ctr" defTabSz="1219170">
                  <a:defRPr/>
                </a:pPr>
                <a:endParaRPr lang="en-GB" sz="2133" kern="0">
                  <a:solidFill>
                    <a:prstClr val="white"/>
                  </a:solidFill>
                  <a:latin typeface="Arial"/>
                </a:endParaRPr>
              </a:p>
            </p:txBody>
          </p:sp>
          <p:sp>
            <p:nvSpPr>
              <p:cNvPr id="14" name="TextBox 13">
                <a:extLst>
                  <a:ext uri="{FF2B5EF4-FFF2-40B4-BE49-F238E27FC236}">
                    <a16:creationId xmlns:a16="http://schemas.microsoft.com/office/drawing/2014/main" id="{D06D3C6C-ADD3-304D-246F-36CAE02191CD}"/>
                  </a:ext>
                </a:extLst>
              </p:cNvPr>
              <p:cNvSpPr txBox="1"/>
              <p:nvPr/>
            </p:nvSpPr>
            <p:spPr>
              <a:xfrm>
                <a:off x="4114021" y="3445799"/>
                <a:ext cx="714894" cy="278125"/>
              </a:xfrm>
              <a:prstGeom prst="rect">
                <a:avLst/>
              </a:prstGeom>
              <a:noFill/>
            </p:spPr>
            <p:txBody>
              <a:bodyPr wrap="square" rtlCol="0">
                <a:spAutoFit/>
              </a:bodyPr>
              <a:lstStyle/>
              <a:p>
                <a:pPr defTabSz="1219170">
                  <a:defRPr/>
                </a:pPr>
                <a:r>
                  <a:rPr lang="en-GB" sz="800" kern="0">
                    <a:solidFill>
                      <a:prstClr val="black"/>
                    </a:solidFill>
                    <a:latin typeface="+mj-lt"/>
                  </a:rPr>
                  <a:t>Overdue</a:t>
                </a:r>
              </a:p>
            </p:txBody>
          </p:sp>
        </p:grpSp>
      </p:grpSp>
      <p:pic>
        <p:nvPicPr>
          <p:cNvPr id="23" name="Picture 22">
            <a:extLst>
              <a:ext uri="{FF2B5EF4-FFF2-40B4-BE49-F238E27FC236}">
                <a16:creationId xmlns:a16="http://schemas.microsoft.com/office/drawing/2014/main" id="{8E5AD38B-01B0-5314-22F3-0F957B89FDB3}"/>
              </a:ext>
            </a:extLst>
          </p:cNvPr>
          <p:cNvPicPr>
            <a:picLocks noChangeAspect="1"/>
          </p:cNvPicPr>
          <p:nvPr/>
        </p:nvPicPr>
        <p:blipFill>
          <a:blip r:embed="rId2"/>
          <a:stretch>
            <a:fillRect/>
          </a:stretch>
        </p:blipFill>
        <p:spPr>
          <a:xfrm>
            <a:off x="5413233" y="2744529"/>
            <a:ext cx="6282362" cy="1490556"/>
          </a:xfrm>
          <a:prstGeom prst="rect">
            <a:avLst/>
          </a:prstGeom>
        </p:spPr>
      </p:pic>
    </p:spTree>
    <p:extLst>
      <p:ext uri="{BB962C8B-B14F-4D97-AF65-F5344CB8AC3E}">
        <p14:creationId xmlns:p14="http://schemas.microsoft.com/office/powerpoint/2010/main" val="477306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A555F-21B6-E6F7-4492-3A69A45D2D9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F2467A5-1FDA-2C1D-3FFD-700E0C3A6B1E}"/>
              </a:ext>
            </a:extLst>
          </p:cNvPr>
          <p:cNvSpPr>
            <a:spLocks noGrp="1"/>
          </p:cNvSpPr>
          <p:nvPr>
            <p:ph type="ctrTitle"/>
          </p:nvPr>
        </p:nvSpPr>
        <p:spPr>
          <a:xfrm>
            <a:off x="329184" y="3872101"/>
            <a:ext cx="11530584" cy="696898"/>
          </a:xfrm>
        </p:spPr>
        <p:txBody>
          <a:bodyPr>
            <a:noAutofit/>
          </a:bodyPr>
          <a:lstStyle/>
          <a:p>
            <a:r>
              <a:rPr lang="en-US"/>
              <a:t>XRN 5702 – </a:t>
            </a:r>
            <a:r>
              <a:rPr lang="en-GB"/>
              <a:t>Update to assess the replacement of Facsimile as a form of communication (Modification 0864S)</a:t>
            </a:r>
            <a:endParaRPr lang="en-IN"/>
          </a:p>
        </p:txBody>
      </p:sp>
      <p:sp>
        <p:nvSpPr>
          <p:cNvPr id="6" name="Subtitle 5">
            <a:extLst>
              <a:ext uri="{FF2B5EF4-FFF2-40B4-BE49-F238E27FC236}">
                <a16:creationId xmlns:a16="http://schemas.microsoft.com/office/drawing/2014/main" id="{73711F6C-ADE6-1CB1-1E2D-838C4047A6EE}"/>
              </a:ext>
            </a:extLst>
          </p:cNvPr>
          <p:cNvSpPr>
            <a:spLocks noGrp="1"/>
          </p:cNvSpPr>
          <p:nvPr>
            <p:ph type="subTitle" idx="1"/>
          </p:nvPr>
        </p:nvSpPr>
        <p:spPr>
          <a:xfrm>
            <a:off x="1432560" y="5347969"/>
            <a:ext cx="9144000" cy="449101"/>
          </a:xfrm>
        </p:spPr>
        <p:txBody>
          <a:bodyPr/>
          <a:lstStyle/>
          <a:p>
            <a:r>
              <a:rPr lang="en-US">
                <a:solidFill>
                  <a:srgbClr val="6680FF"/>
                </a:solidFill>
              </a:rPr>
              <a:t>DSG Update</a:t>
            </a:r>
          </a:p>
        </p:txBody>
      </p:sp>
    </p:spTree>
    <p:extLst>
      <p:ext uri="{BB962C8B-B14F-4D97-AF65-F5344CB8AC3E}">
        <p14:creationId xmlns:p14="http://schemas.microsoft.com/office/powerpoint/2010/main" val="1317640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ABC2AD-D28A-722D-94BB-266C4C6E8EBF}"/>
              </a:ext>
            </a:extLst>
          </p:cNvPr>
          <p:cNvSpPr>
            <a:spLocks noGrp="1"/>
          </p:cNvSpPr>
          <p:nvPr>
            <p:ph type="body" sz="quarter" idx="14"/>
          </p:nvPr>
        </p:nvSpPr>
        <p:spPr>
          <a:xfrm>
            <a:off x="1095270" y="1223699"/>
            <a:ext cx="10634613" cy="4683326"/>
          </a:xfrm>
        </p:spPr>
        <p:txBody>
          <a:bodyPr/>
          <a:lstStyle/>
          <a:p>
            <a:pPr algn="just">
              <a:lnSpc>
                <a:spcPct val="115000"/>
              </a:lnSpc>
              <a:spcAft>
                <a:spcPts val="1000"/>
              </a:spcAft>
            </a:pPr>
            <a:r>
              <a:rPr lang="en-GB"/>
              <a:t>Change XRN5702 has been raised to deliver the requirements of Modification 0864. Modification 0864 Update of UNC Code Communication Methods (removal of facsimile/fax) has been raised as it seeks to align obligated Code Communication methods with future communication network changes, attributable to national PSTN decommissioning, and the subsequent retirement of fax devices.  </a:t>
            </a:r>
          </a:p>
          <a:p>
            <a:pPr>
              <a:lnSpc>
                <a:spcPct val="107000"/>
              </a:lnSpc>
              <a:spcAft>
                <a:spcPts val="1000"/>
              </a:spcAft>
            </a:pPr>
            <a:r>
              <a:rPr lang="en-GB"/>
              <a:t>CDSP currently stores FAX as an alternate communication type received as part of registration requests and contact updates from Shippers. Post XRN5702 implementation, FAX will be rejected if received in as a communication type and Email (INT) will be accepted as an alternate communication type along with mandatory Telephone information. </a:t>
            </a:r>
          </a:p>
          <a:p>
            <a:pPr>
              <a:lnSpc>
                <a:spcPct val="107000"/>
              </a:lnSpc>
              <a:spcAft>
                <a:spcPts val="1000"/>
              </a:spcAft>
            </a:pPr>
            <a:r>
              <a:rPr lang="en-GB"/>
              <a:t>The change is included in the scope of June 2026 major release and details, including the design, can be found </a:t>
            </a:r>
            <a:r>
              <a:rPr lang="en-GB" u="sng">
                <a:hlinkClick r:id="rId2"/>
              </a:rPr>
              <a:t>here</a:t>
            </a:r>
            <a:r>
              <a:rPr lang="en-GB"/>
              <a:t> </a:t>
            </a:r>
          </a:p>
          <a:p>
            <a:pPr>
              <a:lnSpc>
                <a:spcPct val="107000"/>
              </a:lnSpc>
              <a:spcAft>
                <a:spcPts val="1000"/>
              </a:spcAft>
            </a:pPr>
            <a:r>
              <a:rPr lang="en-GB"/>
              <a:t>Implementation of XRN5702 is planned for </a:t>
            </a:r>
            <a:r>
              <a:rPr lang="en-GB" b="1"/>
              <a:t>26</a:t>
            </a:r>
            <a:r>
              <a:rPr lang="en-GB" b="1" baseline="30000"/>
              <a:t>th</a:t>
            </a:r>
            <a:r>
              <a:rPr lang="en-GB" b="1"/>
              <a:t> June 2026.</a:t>
            </a:r>
          </a:p>
          <a:p>
            <a:endParaRPr lang="en-GB"/>
          </a:p>
        </p:txBody>
      </p:sp>
      <p:sp>
        <p:nvSpPr>
          <p:cNvPr id="2" name="Title 1">
            <a:extLst>
              <a:ext uri="{FF2B5EF4-FFF2-40B4-BE49-F238E27FC236}">
                <a16:creationId xmlns:a16="http://schemas.microsoft.com/office/drawing/2014/main" id="{AC7456B9-959C-D81D-15D0-9F028D4DFB35}"/>
              </a:ext>
            </a:extLst>
          </p:cNvPr>
          <p:cNvSpPr>
            <a:spLocks noGrp="1"/>
          </p:cNvSpPr>
          <p:nvPr>
            <p:ph type="title"/>
          </p:nvPr>
        </p:nvSpPr>
        <p:spPr/>
        <p:txBody>
          <a:bodyPr>
            <a:normAutofit fontScale="90000"/>
          </a:bodyPr>
          <a:lstStyle/>
          <a:p>
            <a:r>
              <a:rPr lang="en-GB"/>
              <a:t>Change Background</a:t>
            </a:r>
          </a:p>
        </p:txBody>
      </p:sp>
    </p:spTree>
    <p:extLst>
      <p:ext uri="{BB962C8B-B14F-4D97-AF65-F5344CB8AC3E}">
        <p14:creationId xmlns:p14="http://schemas.microsoft.com/office/powerpoint/2010/main" val="674551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86BCD-8807-4AC8-2308-FD9A807F3C17}"/>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E1E4D1F6-BAE4-3289-5C84-8ECB4D74D436}"/>
              </a:ext>
            </a:extLst>
          </p:cNvPr>
          <p:cNvSpPr>
            <a:spLocks noGrp="1"/>
          </p:cNvSpPr>
          <p:nvPr>
            <p:ph type="dt" sz="half" idx="10"/>
          </p:nvPr>
        </p:nvSpPr>
        <p:spPr/>
        <p:txBody>
          <a:bodyPr/>
          <a:lstStyle/>
          <a:p>
            <a:fld id="{03F1AA65-5034-4C98-962E-00962F77016F}" type="datetime4">
              <a:rPr lang="en-US" smtClean="0"/>
              <a:pPr/>
              <a:t>June 15, 2026</a:t>
            </a:fld>
            <a:endParaRPr lang="en-US"/>
          </a:p>
        </p:txBody>
      </p:sp>
      <p:sp>
        <p:nvSpPr>
          <p:cNvPr id="4" name="Text Placeholder 3">
            <a:extLst>
              <a:ext uri="{FF2B5EF4-FFF2-40B4-BE49-F238E27FC236}">
                <a16:creationId xmlns:a16="http://schemas.microsoft.com/office/drawing/2014/main" id="{C4BE9683-9065-BD28-A895-37C2F15E1548}"/>
              </a:ext>
            </a:extLst>
          </p:cNvPr>
          <p:cNvSpPr>
            <a:spLocks noGrp="1"/>
          </p:cNvSpPr>
          <p:nvPr>
            <p:ph type="body" sz="quarter" idx="14"/>
          </p:nvPr>
        </p:nvSpPr>
        <p:spPr>
          <a:xfrm>
            <a:off x="1095270" y="1223698"/>
            <a:ext cx="10634613" cy="4866206"/>
          </a:xfrm>
        </p:spPr>
        <p:txBody>
          <a:bodyPr>
            <a:normAutofit/>
          </a:bodyPr>
          <a:lstStyle/>
          <a:p>
            <a:endParaRPr lang="en-GB"/>
          </a:p>
          <a:p>
            <a:endParaRPr lang="en-GB"/>
          </a:p>
          <a:p>
            <a:endParaRPr lang="en-GB"/>
          </a:p>
        </p:txBody>
      </p:sp>
      <p:sp>
        <p:nvSpPr>
          <p:cNvPr id="3" name="Title 2">
            <a:extLst>
              <a:ext uri="{FF2B5EF4-FFF2-40B4-BE49-F238E27FC236}">
                <a16:creationId xmlns:a16="http://schemas.microsoft.com/office/drawing/2014/main" id="{6DB1E1C1-5648-79E2-43A2-62D4DA708CE9}"/>
              </a:ext>
            </a:extLst>
          </p:cNvPr>
          <p:cNvSpPr>
            <a:spLocks noGrp="1"/>
          </p:cNvSpPr>
          <p:nvPr>
            <p:ph type="title"/>
          </p:nvPr>
        </p:nvSpPr>
        <p:spPr/>
        <p:txBody>
          <a:bodyPr>
            <a:normAutofit fontScale="90000"/>
          </a:bodyPr>
          <a:lstStyle/>
          <a:p>
            <a:r>
              <a:rPr lang="en-GB"/>
              <a:t>Impacting Data Reporting</a:t>
            </a:r>
          </a:p>
        </p:txBody>
      </p:sp>
      <p:sp>
        <p:nvSpPr>
          <p:cNvPr id="6" name="TextBox 5">
            <a:extLst>
              <a:ext uri="{FF2B5EF4-FFF2-40B4-BE49-F238E27FC236}">
                <a16:creationId xmlns:a16="http://schemas.microsoft.com/office/drawing/2014/main" id="{AEA346D4-148F-F1F0-111A-7D45EE90C93C}"/>
              </a:ext>
            </a:extLst>
          </p:cNvPr>
          <p:cNvSpPr txBox="1"/>
          <p:nvPr/>
        </p:nvSpPr>
        <p:spPr>
          <a:xfrm>
            <a:off x="532263" y="1223699"/>
            <a:ext cx="11429006" cy="5238742"/>
          </a:xfrm>
          <a:prstGeom prst="rect">
            <a:avLst/>
          </a:prstGeom>
          <a:noFill/>
        </p:spPr>
        <p:txBody>
          <a:bodyPr wrap="square" lIns="91440" tIns="45720" rIns="91440" bIns="45720" anchor="t">
            <a:spAutoFit/>
          </a:bodyPr>
          <a:lstStyle/>
          <a:p>
            <a:pPr marL="742950" lvl="1" indent="-285750">
              <a:lnSpc>
                <a:spcPct val="115000"/>
              </a:lnSpc>
              <a:spcAft>
                <a:spcPts val="1000"/>
              </a:spcAft>
              <a:buFont typeface="Courier New" panose="02070309020205020404" pitchFamily="49" charset="0"/>
              <a:buChar char="o"/>
              <a:tabLst>
                <a:tab pos="4629150" algn="l"/>
              </a:tabLst>
            </a:pPr>
            <a:r>
              <a:rPr lang="en-GB" sz="1600"/>
              <a:t>As per the change design, the CDSP was to publish to each Contract Manager a list of MPRNs that currently have associated fax details which will be removed as part of this change.</a:t>
            </a:r>
          </a:p>
          <a:p>
            <a:pPr marL="742950" lvl="1" indent="-285750">
              <a:lnSpc>
                <a:spcPct val="115000"/>
              </a:lnSpc>
              <a:spcAft>
                <a:spcPts val="1000"/>
              </a:spcAft>
              <a:buFont typeface="Courier New" panose="02070309020205020404" pitchFamily="49" charset="0"/>
              <a:buChar char="o"/>
              <a:tabLst>
                <a:tab pos="4629150" algn="l"/>
              </a:tabLst>
            </a:pPr>
            <a:r>
              <a:rPr lang="en-GB" sz="1600"/>
              <a:t>The fax details report was shared to Contract Managers on </a:t>
            </a:r>
            <a:r>
              <a:rPr lang="en-GB" sz="1600" b="1"/>
              <a:t>22</a:t>
            </a:r>
            <a:r>
              <a:rPr lang="en-GB" sz="1600" b="1" baseline="30000"/>
              <a:t>nd</a:t>
            </a:r>
            <a:r>
              <a:rPr lang="en-GB" sz="1600" b="1"/>
              <a:t> May </a:t>
            </a:r>
            <a:r>
              <a:rPr lang="en-GB" sz="1600"/>
              <a:t>to highlight where MPRNs have FAX details associated to them within UK Link and, therefore, may require attention post implementation in line with UNC obligations. </a:t>
            </a:r>
          </a:p>
          <a:p>
            <a:pPr marL="742950" lvl="1" indent="-285750">
              <a:lnSpc>
                <a:spcPct val="115000"/>
              </a:lnSpc>
              <a:spcAft>
                <a:spcPts val="1000"/>
              </a:spcAft>
              <a:buFont typeface="Courier New" panose="02070309020205020404" pitchFamily="49" charset="0"/>
              <a:buChar char="o"/>
              <a:tabLst>
                <a:tab pos="4629150" algn="l"/>
              </a:tabLst>
            </a:pPr>
            <a:r>
              <a:rPr lang="en-GB" sz="1600"/>
              <a:t>A second run of this report is planned for implementation. It is at this point that the FAX details held will be end dated. The report will be shared again for visibility of the MPRNs where associated FAX details have been end dated.</a:t>
            </a:r>
          </a:p>
          <a:p>
            <a:pPr marL="742950" lvl="1" indent="-285750">
              <a:lnSpc>
                <a:spcPct val="115000"/>
              </a:lnSpc>
              <a:spcAft>
                <a:spcPts val="1000"/>
              </a:spcAft>
              <a:buFont typeface="Courier New" panose="02070309020205020404" pitchFamily="49" charset="0"/>
              <a:buChar char="o"/>
              <a:tabLst>
                <a:tab pos="4629150" algn="l"/>
              </a:tabLst>
            </a:pPr>
            <a:r>
              <a:rPr lang="en-GB" sz="1600"/>
              <a:t>A new monthly report will be generated on the 10</a:t>
            </a:r>
            <a:r>
              <a:rPr lang="en-GB" sz="1600" baseline="30000"/>
              <a:t>th</a:t>
            </a:r>
            <a:r>
              <a:rPr lang="en-GB" sz="1600"/>
              <a:t> calendar day for Shippers and IGTs for sites with an AQ greater than 732,000kWh to provide increased visibility of the emergency contact detail position. These reports will be sent via email to Contract Managers.</a:t>
            </a:r>
          </a:p>
          <a:p>
            <a:pPr>
              <a:lnSpc>
                <a:spcPct val="115000"/>
              </a:lnSpc>
              <a:spcAft>
                <a:spcPts val="1000"/>
              </a:spcAft>
              <a:tabLst>
                <a:tab pos="4629150" algn="l"/>
              </a:tabLst>
            </a:pPr>
            <a:endParaRPr lang="en-GB" sz="800" b="1"/>
          </a:p>
          <a:p>
            <a:pPr>
              <a:lnSpc>
                <a:spcPct val="115000"/>
              </a:lnSpc>
              <a:spcAft>
                <a:spcPts val="1000"/>
              </a:spcAft>
              <a:tabLst>
                <a:tab pos="4629150" algn="l"/>
              </a:tabLst>
            </a:pPr>
            <a:r>
              <a:rPr lang="en-GB" sz="1600" b="1"/>
              <a:t>Important Reminder to Shipper Users</a:t>
            </a:r>
            <a:r>
              <a:rPr lang="en-GB" sz="1600"/>
              <a:t> – UNC section Q 2.3.1 (c) will state, as a result of modification 0864S, that:</a:t>
            </a:r>
            <a:br>
              <a:rPr lang="en-GB" sz="1600"/>
            </a:br>
            <a:r>
              <a:rPr lang="en-GB" sz="1600"/>
              <a:t>“in the case of a Large Firm Supply Point the Annual Quantity of which is greater than 1,464,000 kWh (50,000 </a:t>
            </a:r>
            <a:r>
              <a:rPr lang="en-GB" sz="1600" err="1"/>
              <a:t>therms</a:t>
            </a:r>
            <a:r>
              <a:rPr lang="en-GB" sz="1600"/>
              <a:t>), one telephone number and one email address, for the purposes of receiving communications pursuant to this Section Q, which is able to receive transmissions 24 hours a day.</a:t>
            </a:r>
          </a:p>
        </p:txBody>
      </p:sp>
    </p:spTree>
    <p:extLst>
      <p:ext uri="{BB962C8B-B14F-4D97-AF65-F5344CB8AC3E}">
        <p14:creationId xmlns:p14="http://schemas.microsoft.com/office/powerpoint/2010/main" val="4103845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BC96C-8658-8916-D1A8-6CE4F4E6EA3F}"/>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A0F4020A-EE46-8600-533F-B7BCDFB0C755}"/>
              </a:ext>
            </a:extLst>
          </p:cNvPr>
          <p:cNvSpPr>
            <a:spLocks noGrp="1"/>
          </p:cNvSpPr>
          <p:nvPr>
            <p:ph type="dt" sz="half" idx="10"/>
          </p:nvPr>
        </p:nvSpPr>
        <p:spPr/>
        <p:txBody>
          <a:bodyPr/>
          <a:lstStyle/>
          <a:p>
            <a:fld id="{03F1AA65-5034-4C98-962E-00962F77016F}" type="datetime4">
              <a:rPr lang="en-US" smtClean="0"/>
              <a:pPr/>
              <a:t>June 15, 2026</a:t>
            </a:fld>
            <a:endParaRPr lang="en-US"/>
          </a:p>
        </p:txBody>
      </p:sp>
      <p:sp>
        <p:nvSpPr>
          <p:cNvPr id="4" name="Text Placeholder 3">
            <a:extLst>
              <a:ext uri="{FF2B5EF4-FFF2-40B4-BE49-F238E27FC236}">
                <a16:creationId xmlns:a16="http://schemas.microsoft.com/office/drawing/2014/main" id="{6BE09205-F9CA-1F57-C075-39F79258E939}"/>
              </a:ext>
            </a:extLst>
          </p:cNvPr>
          <p:cNvSpPr>
            <a:spLocks noGrp="1"/>
          </p:cNvSpPr>
          <p:nvPr>
            <p:ph type="body" sz="quarter" idx="14"/>
          </p:nvPr>
        </p:nvSpPr>
        <p:spPr>
          <a:xfrm>
            <a:off x="1095270" y="1223698"/>
            <a:ext cx="10634613" cy="4866206"/>
          </a:xfrm>
        </p:spPr>
        <p:txBody>
          <a:bodyPr>
            <a:normAutofit/>
          </a:bodyPr>
          <a:lstStyle/>
          <a:p>
            <a:endParaRPr lang="en-GB"/>
          </a:p>
          <a:p>
            <a:endParaRPr lang="en-GB"/>
          </a:p>
          <a:p>
            <a:endParaRPr lang="en-GB"/>
          </a:p>
        </p:txBody>
      </p:sp>
      <p:sp>
        <p:nvSpPr>
          <p:cNvPr id="3" name="Title 2">
            <a:extLst>
              <a:ext uri="{FF2B5EF4-FFF2-40B4-BE49-F238E27FC236}">
                <a16:creationId xmlns:a16="http://schemas.microsoft.com/office/drawing/2014/main" id="{AD27F12D-E33A-6E94-F795-247E05EACFB3}"/>
              </a:ext>
            </a:extLst>
          </p:cNvPr>
          <p:cNvSpPr>
            <a:spLocks noGrp="1"/>
          </p:cNvSpPr>
          <p:nvPr>
            <p:ph type="title"/>
          </p:nvPr>
        </p:nvSpPr>
        <p:spPr/>
        <p:txBody>
          <a:bodyPr>
            <a:normAutofit fontScale="90000"/>
          </a:bodyPr>
          <a:lstStyle/>
          <a:p>
            <a:r>
              <a:rPr lang="en-GB"/>
              <a:t>File Format Changes</a:t>
            </a:r>
          </a:p>
        </p:txBody>
      </p:sp>
      <p:sp>
        <p:nvSpPr>
          <p:cNvPr id="6" name="TextBox 5">
            <a:extLst>
              <a:ext uri="{FF2B5EF4-FFF2-40B4-BE49-F238E27FC236}">
                <a16:creationId xmlns:a16="http://schemas.microsoft.com/office/drawing/2014/main" id="{65A999DC-A2D7-D32A-0E7F-4E2F85DDF435}"/>
              </a:ext>
            </a:extLst>
          </p:cNvPr>
          <p:cNvSpPr txBox="1"/>
          <p:nvPr/>
        </p:nvSpPr>
        <p:spPr>
          <a:xfrm>
            <a:off x="532263" y="1223699"/>
            <a:ext cx="11429006" cy="585866"/>
          </a:xfrm>
          <a:prstGeom prst="rect">
            <a:avLst/>
          </a:prstGeom>
          <a:noFill/>
        </p:spPr>
        <p:txBody>
          <a:bodyPr wrap="square">
            <a:spAutoFit/>
          </a:bodyPr>
          <a:lstStyle/>
          <a:p>
            <a:pPr marL="742950" lvl="1" indent="-285750">
              <a:lnSpc>
                <a:spcPct val="115000"/>
              </a:lnSpc>
              <a:spcAft>
                <a:spcPts val="1000"/>
              </a:spcAft>
              <a:buFont typeface="Courier New" panose="02070309020205020404" pitchFamily="49" charset="0"/>
              <a:buChar char="o"/>
              <a:tabLst>
                <a:tab pos="4629150" algn="l"/>
              </a:tabLst>
            </a:pPr>
            <a:endParaRPr lang="en-GB" sz="1000">
              <a:latin typeface="Calibri" panose="020F0502020204030204" pitchFamily="34" charset="0"/>
              <a:ea typeface="Times New Roman" panose="02020603050405020304" pitchFamily="18" charset="0"/>
              <a:cs typeface="Courier New" panose="02070309020205020404" pitchFamily="49" charset="0"/>
            </a:endParaRPr>
          </a:p>
          <a:p>
            <a:pPr marL="742950" lvl="1" indent="-285750">
              <a:lnSpc>
                <a:spcPct val="115000"/>
              </a:lnSpc>
              <a:spcAft>
                <a:spcPts val="1000"/>
              </a:spcAft>
              <a:buFont typeface="Courier New" panose="02070309020205020404" pitchFamily="49" charset="0"/>
              <a:buChar char="o"/>
              <a:tabLst>
                <a:tab pos="4629150" algn="l"/>
              </a:tabLst>
            </a:pPr>
            <a:endParaRPr lang="en-GB" sz="1100">
              <a:effectLst/>
              <a:latin typeface="Courier New" panose="02070309020205020404" pitchFamily="49" charset="0"/>
              <a:ea typeface="Times New Roman" panose="02020603050405020304" pitchFamily="18" charset="0"/>
              <a:cs typeface="Courier New" panose="02070309020205020404" pitchFamily="49" charset="0"/>
            </a:endParaRPr>
          </a:p>
        </p:txBody>
      </p:sp>
      <p:graphicFrame>
        <p:nvGraphicFramePr>
          <p:cNvPr id="5" name="Table 4">
            <a:extLst>
              <a:ext uri="{FF2B5EF4-FFF2-40B4-BE49-F238E27FC236}">
                <a16:creationId xmlns:a16="http://schemas.microsoft.com/office/drawing/2014/main" id="{B09B7777-F029-4923-B0D0-1B57F7EF3592}"/>
              </a:ext>
            </a:extLst>
          </p:cNvPr>
          <p:cNvGraphicFramePr>
            <a:graphicFrameLocks noGrp="1"/>
          </p:cNvGraphicFramePr>
          <p:nvPr/>
        </p:nvGraphicFramePr>
        <p:xfrm>
          <a:off x="647131" y="1123413"/>
          <a:ext cx="10762397" cy="4722856"/>
        </p:xfrm>
        <a:graphic>
          <a:graphicData uri="http://schemas.openxmlformats.org/drawingml/2006/table">
            <a:tbl>
              <a:tblPr firstRow="1" firstCol="1" bandRow="1">
                <a:tableStyleId>{5C22544A-7EE6-4342-B048-85BDC9FD1C3A}</a:tableStyleId>
              </a:tblPr>
              <a:tblGrid>
                <a:gridCol w="1685354">
                  <a:extLst>
                    <a:ext uri="{9D8B030D-6E8A-4147-A177-3AD203B41FA5}">
                      <a16:colId xmlns:a16="http://schemas.microsoft.com/office/drawing/2014/main" val="2785259403"/>
                    </a:ext>
                  </a:extLst>
                </a:gridCol>
                <a:gridCol w="986371">
                  <a:extLst>
                    <a:ext uri="{9D8B030D-6E8A-4147-A177-3AD203B41FA5}">
                      <a16:colId xmlns:a16="http://schemas.microsoft.com/office/drawing/2014/main" val="1604089584"/>
                    </a:ext>
                  </a:extLst>
                </a:gridCol>
                <a:gridCol w="1159289">
                  <a:extLst>
                    <a:ext uri="{9D8B030D-6E8A-4147-A177-3AD203B41FA5}">
                      <a16:colId xmlns:a16="http://schemas.microsoft.com/office/drawing/2014/main" val="1267750942"/>
                    </a:ext>
                  </a:extLst>
                </a:gridCol>
                <a:gridCol w="2971288">
                  <a:extLst>
                    <a:ext uri="{9D8B030D-6E8A-4147-A177-3AD203B41FA5}">
                      <a16:colId xmlns:a16="http://schemas.microsoft.com/office/drawing/2014/main" val="3880292243"/>
                    </a:ext>
                  </a:extLst>
                </a:gridCol>
                <a:gridCol w="3960095">
                  <a:extLst>
                    <a:ext uri="{9D8B030D-6E8A-4147-A177-3AD203B41FA5}">
                      <a16:colId xmlns:a16="http://schemas.microsoft.com/office/drawing/2014/main" val="1718906905"/>
                    </a:ext>
                  </a:extLst>
                </a:gridCol>
              </a:tblGrid>
              <a:tr h="596832">
                <a:tc>
                  <a:txBody>
                    <a:bodyPr/>
                    <a:lstStyle/>
                    <a:p>
                      <a:pPr algn="ctr">
                        <a:lnSpc>
                          <a:spcPct val="115000"/>
                        </a:lnSpc>
                        <a:spcAft>
                          <a:spcPts val="1000"/>
                        </a:spcAft>
                        <a:buNone/>
                      </a:pPr>
                      <a:r>
                        <a:rPr lang="en-GB" sz="1100">
                          <a:solidFill>
                            <a:schemeClr val="tx1"/>
                          </a:solidFill>
                          <a:effectLst/>
                        </a:rPr>
                        <a:t>File(s)</a:t>
                      </a:r>
                      <a:endParaRPr lang="en-GB"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15000"/>
                        </a:lnSpc>
                        <a:spcAft>
                          <a:spcPts val="1000"/>
                        </a:spcAft>
                        <a:buNone/>
                      </a:pPr>
                      <a:r>
                        <a:rPr lang="en-GB" sz="1100">
                          <a:solidFill>
                            <a:schemeClr val="tx1"/>
                          </a:solidFill>
                          <a:effectLst/>
                        </a:rPr>
                        <a:t>Parent Record</a:t>
                      </a:r>
                      <a:endParaRPr lang="en-GB"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15000"/>
                        </a:lnSpc>
                        <a:spcAft>
                          <a:spcPts val="1000"/>
                        </a:spcAft>
                        <a:buNone/>
                      </a:pPr>
                      <a:r>
                        <a:rPr lang="en-GB" sz="1100">
                          <a:solidFill>
                            <a:schemeClr val="tx1"/>
                          </a:solidFill>
                          <a:effectLst/>
                        </a:rPr>
                        <a:t>Record</a:t>
                      </a:r>
                      <a:endParaRPr lang="en-GB"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15000"/>
                        </a:lnSpc>
                        <a:spcAft>
                          <a:spcPts val="1000"/>
                        </a:spcAft>
                        <a:buNone/>
                      </a:pPr>
                      <a:r>
                        <a:rPr lang="en-GB" sz="1100">
                          <a:solidFill>
                            <a:schemeClr val="tx1"/>
                          </a:solidFill>
                          <a:effectLst/>
                        </a:rPr>
                        <a:t>Data Attribute</a:t>
                      </a:r>
                      <a:endParaRPr lang="en-GB"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15000"/>
                        </a:lnSpc>
                        <a:spcAft>
                          <a:spcPts val="1000"/>
                        </a:spcAft>
                        <a:buNone/>
                      </a:pPr>
                      <a:r>
                        <a:rPr lang="en-GB" sz="1100">
                          <a:solidFill>
                            <a:schemeClr val="tx1"/>
                          </a:solidFill>
                          <a:effectLst/>
                        </a:rPr>
                        <a:t>Change</a:t>
                      </a:r>
                      <a:endParaRPr lang="en-GB"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149835792"/>
                  </a:ext>
                </a:extLst>
              </a:tr>
              <a:tr h="594356">
                <a:tc>
                  <a:txBody>
                    <a:bodyPr/>
                    <a:lstStyle/>
                    <a:p>
                      <a:pPr algn="ctr">
                        <a:lnSpc>
                          <a:spcPct val="115000"/>
                        </a:lnSpc>
                        <a:spcAft>
                          <a:spcPts val="1000"/>
                        </a:spcAft>
                        <a:buNone/>
                      </a:pPr>
                      <a:r>
                        <a:rPr lang="en-GB" sz="1000">
                          <a:solidFill>
                            <a:schemeClr val="tx1"/>
                          </a:solidFill>
                          <a:effectLst/>
                        </a:rPr>
                        <a:t>CNF, BRN, TNI, RCI, EMC, CFR, BRR, CTR, TRF, TMC, ASN, CRS, TRS, CSS</a:t>
                      </a:r>
                      <a:endParaRPr lang="en-GB"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buNone/>
                      </a:pPr>
                      <a:r>
                        <a:rPr lang="en-GB" sz="1000">
                          <a:effectLst/>
                        </a:rPr>
                        <a:t>N/A</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buNone/>
                      </a:pPr>
                      <a:r>
                        <a:rPr lang="en-GB" sz="1000">
                          <a:effectLst/>
                        </a:rPr>
                        <a:t>S67</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en-GB" sz="1000">
                          <a:effectLst/>
                        </a:rPr>
                        <a:t>CONT_ELECTRONIC_COMM_TYPE</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en-GB" sz="1000">
                          <a:effectLst/>
                        </a:rPr>
                        <a:t>Description Change Only:</a:t>
                      </a:r>
                      <a:endParaRPr lang="en-GB" sz="1100">
                        <a:effectLst/>
                      </a:endParaRPr>
                    </a:p>
                    <a:p>
                      <a:pPr>
                        <a:lnSpc>
                          <a:spcPct val="115000"/>
                        </a:lnSpc>
                        <a:spcAft>
                          <a:spcPts val="1000"/>
                        </a:spcAft>
                        <a:buNone/>
                      </a:pPr>
                      <a:r>
                        <a:rPr lang="en-GB" sz="1000">
                          <a:effectLst/>
                        </a:rPr>
                        <a:t>‘FAX’ is removed, and ‘INT’ (Email) is added as an allowable value.</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2717241"/>
                  </a:ext>
                </a:extLst>
              </a:tr>
              <a:tr h="400768">
                <a:tc>
                  <a:txBody>
                    <a:bodyPr/>
                    <a:lstStyle/>
                    <a:p>
                      <a:pPr algn="ctr">
                        <a:lnSpc>
                          <a:spcPct val="115000"/>
                        </a:lnSpc>
                        <a:spcAft>
                          <a:spcPts val="1000"/>
                        </a:spcAft>
                        <a:buNone/>
                      </a:pPr>
                      <a:r>
                        <a:rPr lang="en-GB" sz="1000">
                          <a:solidFill>
                            <a:schemeClr val="tx1"/>
                          </a:solidFill>
                          <a:effectLst/>
                        </a:rPr>
                        <a:t>SNO</a:t>
                      </a:r>
                      <a:endParaRPr lang="en-GB" sz="1100">
                        <a:solidFill>
                          <a:schemeClr val="tx1"/>
                        </a:solidFill>
                        <a:effectLst/>
                      </a:endParaRPr>
                    </a:p>
                    <a:p>
                      <a:pPr algn="ctr">
                        <a:lnSpc>
                          <a:spcPct val="115000"/>
                        </a:lnSpc>
                        <a:spcAft>
                          <a:spcPts val="1000"/>
                        </a:spcAft>
                        <a:buNone/>
                      </a:pPr>
                      <a:r>
                        <a:rPr lang="en-GB" sz="1000">
                          <a:solidFill>
                            <a:schemeClr val="tx1"/>
                          </a:solidFill>
                          <a:effectLst/>
                        </a:rPr>
                        <a:t>SNR</a:t>
                      </a:r>
                      <a:endParaRPr lang="en-GB"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buNone/>
                      </a:pPr>
                      <a:r>
                        <a:rPr lang="en-GB" sz="1000">
                          <a:effectLst/>
                        </a:rPr>
                        <a:t>N/A</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buNone/>
                      </a:pPr>
                      <a:r>
                        <a:rPr lang="en-GB" sz="1000">
                          <a:effectLst/>
                        </a:rPr>
                        <a:t>U87</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en-GB" sz="1000">
                          <a:effectLst/>
                        </a:rPr>
                        <a:t>CONTACT_FAX_ NUMBER </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en-GB" sz="1000">
                          <a:effectLst/>
                        </a:rPr>
                        <a:t>File Format Structure Change:</a:t>
                      </a:r>
                      <a:endParaRPr lang="en-GB" sz="1100">
                        <a:effectLst/>
                      </a:endParaRPr>
                    </a:p>
                    <a:p>
                      <a:pPr>
                        <a:lnSpc>
                          <a:spcPct val="115000"/>
                        </a:lnSpc>
                        <a:spcAft>
                          <a:spcPts val="1000"/>
                        </a:spcAft>
                        <a:buNone/>
                      </a:pPr>
                      <a:r>
                        <a:rPr lang="en-GB" sz="1000">
                          <a:effectLst/>
                        </a:rPr>
                        <a:t>Field CONTACT_FAX_ NUMBER is removed</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535373"/>
                  </a:ext>
                </a:extLst>
              </a:tr>
              <a:tr h="814577">
                <a:tc>
                  <a:txBody>
                    <a:bodyPr/>
                    <a:lstStyle/>
                    <a:p>
                      <a:pPr algn="ctr">
                        <a:lnSpc>
                          <a:spcPct val="115000"/>
                        </a:lnSpc>
                        <a:spcAft>
                          <a:spcPts val="1000"/>
                        </a:spcAft>
                        <a:buNone/>
                      </a:pPr>
                      <a:r>
                        <a:rPr lang="en-GB" sz="1000">
                          <a:solidFill>
                            <a:schemeClr val="tx1"/>
                          </a:solidFill>
                          <a:effectLst/>
                        </a:rPr>
                        <a:t>EQL</a:t>
                      </a:r>
                      <a:endParaRPr lang="en-GB" sz="1100">
                        <a:solidFill>
                          <a:schemeClr val="tx1"/>
                        </a:solidFill>
                        <a:effectLst/>
                      </a:endParaRPr>
                    </a:p>
                    <a:p>
                      <a:pPr algn="ctr">
                        <a:lnSpc>
                          <a:spcPct val="115000"/>
                        </a:lnSpc>
                        <a:spcAft>
                          <a:spcPts val="1000"/>
                        </a:spcAft>
                        <a:buNone/>
                      </a:pPr>
                      <a:r>
                        <a:rPr lang="en-GB" sz="1000">
                          <a:solidFill>
                            <a:schemeClr val="tx1"/>
                          </a:solidFill>
                          <a:effectLst/>
                        </a:rPr>
                        <a:t>EDL</a:t>
                      </a:r>
                      <a:endParaRPr lang="en-GB"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buNone/>
                      </a:pPr>
                      <a:r>
                        <a:rPr lang="en-GB" sz="1000">
                          <a:effectLst/>
                        </a:rPr>
                        <a:t>N/A</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buNone/>
                      </a:pPr>
                      <a:r>
                        <a:rPr lang="en-GB" sz="1000">
                          <a:effectLst/>
                        </a:rPr>
                        <a:t>B39</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en-GB" sz="1000">
                          <a:effectLst/>
                        </a:rPr>
                        <a:t>ELA_IDENTITY</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en-GB" sz="1000">
                          <a:effectLst/>
                        </a:rPr>
                        <a:t>File Format Structure Change:</a:t>
                      </a:r>
                      <a:endParaRPr lang="en-GB" sz="1100">
                        <a:effectLst/>
                      </a:endParaRPr>
                    </a:p>
                    <a:p>
                      <a:pPr>
                        <a:lnSpc>
                          <a:spcPct val="115000"/>
                        </a:lnSpc>
                        <a:spcAft>
                          <a:spcPts val="1000"/>
                        </a:spcAft>
                        <a:buNone/>
                      </a:pPr>
                      <a:r>
                        <a:rPr lang="en-GB" sz="1000">
                          <a:effectLst/>
                        </a:rPr>
                        <a:t>ELA_IDENTITY -Field length increased to 241 to support Email</a:t>
                      </a:r>
                      <a:endParaRPr lang="en-GB" sz="1100">
                        <a:effectLst/>
                      </a:endParaRPr>
                    </a:p>
                    <a:p>
                      <a:pPr>
                        <a:lnSpc>
                          <a:spcPct val="115000"/>
                        </a:lnSpc>
                        <a:spcAft>
                          <a:spcPts val="1000"/>
                        </a:spcAft>
                        <a:buNone/>
                      </a:pPr>
                      <a:r>
                        <a:rPr lang="en-GB" sz="1000">
                          <a:effectLst/>
                        </a:rPr>
                        <a:t> </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1808927"/>
                  </a:ext>
                </a:extLst>
              </a:tr>
              <a:tr h="1078711">
                <a:tc>
                  <a:txBody>
                    <a:bodyPr/>
                    <a:lstStyle/>
                    <a:p>
                      <a:pPr algn="ctr">
                        <a:lnSpc>
                          <a:spcPct val="115000"/>
                        </a:lnSpc>
                        <a:spcAft>
                          <a:spcPts val="1000"/>
                        </a:spcAft>
                        <a:buNone/>
                      </a:pPr>
                      <a:r>
                        <a:rPr lang="en-GB" sz="1000">
                          <a:solidFill>
                            <a:schemeClr val="tx1"/>
                          </a:solidFill>
                          <a:effectLst/>
                        </a:rPr>
                        <a:t>IDL</a:t>
                      </a:r>
                      <a:endParaRPr lang="en-GB" sz="1100">
                        <a:solidFill>
                          <a:schemeClr val="tx1"/>
                        </a:solidFill>
                        <a:effectLst/>
                      </a:endParaRPr>
                    </a:p>
                    <a:p>
                      <a:pPr algn="ctr">
                        <a:lnSpc>
                          <a:spcPct val="115000"/>
                        </a:lnSpc>
                        <a:spcAft>
                          <a:spcPts val="1000"/>
                        </a:spcAft>
                        <a:buNone/>
                      </a:pPr>
                      <a:r>
                        <a:rPr lang="en-GB" sz="1000">
                          <a:solidFill>
                            <a:schemeClr val="tx1"/>
                          </a:solidFill>
                          <a:effectLst/>
                        </a:rPr>
                        <a:t>IQL</a:t>
                      </a:r>
                      <a:endParaRPr lang="en-GB"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buNone/>
                      </a:pPr>
                      <a:r>
                        <a:rPr lang="en-GB" sz="1000">
                          <a:effectLst/>
                        </a:rPr>
                        <a:t>N/A</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buNone/>
                      </a:pPr>
                      <a:r>
                        <a:rPr lang="en-GB" sz="1000">
                          <a:effectLst/>
                        </a:rPr>
                        <a:t>B46</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GB" sz="1000">
                          <a:effectLst/>
                        </a:rPr>
                        <a:t>CONT_ELECTRONIC_COMM_TYPE</a:t>
                      </a:r>
                    </a:p>
                    <a:p>
                      <a:pPr>
                        <a:lnSpc>
                          <a:spcPct val="115000"/>
                        </a:lnSpc>
                        <a:spcAft>
                          <a:spcPts val="1000"/>
                        </a:spcAft>
                        <a:buNone/>
                      </a:pPr>
                      <a:r>
                        <a:rPr lang="en-GB" sz="1000">
                          <a:effectLst/>
                        </a:rPr>
                        <a:t>COMMUNICATION_IDENTITY</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en-GB" sz="1000">
                          <a:effectLst/>
                        </a:rPr>
                        <a:t>Description Change:</a:t>
                      </a:r>
                      <a:endParaRPr lang="en-GB" sz="1100">
                        <a:effectLst/>
                      </a:endParaRPr>
                    </a:p>
                    <a:p>
                      <a:pPr>
                        <a:buNone/>
                      </a:pPr>
                      <a:r>
                        <a:rPr lang="en-GB" sz="1000">
                          <a:effectLst/>
                        </a:rPr>
                        <a:t>CONT_ELECTRONIC_COMM_TYPE -‘FAX’ is removed, and ‘INT’ (Email) is added as an allowable value.</a:t>
                      </a:r>
                    </a:p>
                    <a:p>
                      <a:pPr>
                        <a:lnSpc>
                          <a:spcPct val="115000"/>
                        </a:lnSpc>
                        <a:spcAft>
                          <a:spcPts val="1000"/>
                        </a:spcAft>
                        <a:buNone/>
                      </a:pPr>
                      <a:r>
                        <a:rPr lang="en-GB" sz="1000">
                          <a:effectLst/>
                        </a:rPr>
                        <a:t>File Format Structure Change:</a:t>
                      </a:r>
                      <a:endParaRPr lang="en-GB" sz="1100">
                        <a:effectLst/>
                      </a:endParaRPr>
                    </a:p>
                    <a:p>
                      <a:pPr>
                        <a:lnSpc>
                          <a:spcPct val="115000"/>
                        </a:lnSpc>
                        <a:spcAft>
                          <a:spcPts val="1000"/>
                        </a:spcAft>
                        <a:buNone/>
                      </a:pPr>
                      <a:r>
                        <a:rPr lang="en-GB" sz="1000">
                          <a:effectLst/>
                        </a:rPr>
                        <a:t>COMMUNICATION_IDENTITY - Field length increased to 241 to support Email</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0726553"/>
                  </a:ext>
                </a:extLst>
              </a:tr>
              <a:tr h="966454">
                <a:tc>
                  <a:txBody>
                    <a:bodyPr/>
                    <a:lstStyle/>
                    <a:p>
                      <a:pPr algn="ctr">
                        <a:lnSpc>
                          <a:spcPct val="115000"/>
                        </a:lnSpc>
                        <a:spcAft>
                          <a:spcPts val="1000"/>
                        </a:spcAft>
                        <a:buNone/>
                      </a:pPr>
                      <a:r>
                        <a:rPr lang="en-GB" sz="1000">
                          <a:solidFill>
                            <a:schemeClr val="tx1"/>
                          </a:solidFill>
                          <a:effectLst/>
                        </a:rPr>
                        <a:t>EWS</a:t>
                      </a:r>
                      <a:endParaRPr lang="en-GB"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buNone/>
                      </a:pPr>
                      <a:r>
                        <a:rPr lang="en-GB" sz="1000">
                          <a:effectLst/>
                        </a:rPr>
                        <a:t>N/A</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buNone/>
                      </a:pPr>
                      <a:r>
                        <a:rPr lang="en-GB" sz="1000">
                          <a:effectLst/>
                        </a:rPr>
                        <a:t>E24</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en-GB" sz="1000">
                          <a:effectLst/>
                        </a:rPr>
                        <a:t>ELA_IDENTITY</a:t>
                      </a:r>
                      <a:endParaRPr lang="en-GB" sz="1100">
                        <a:effectLst/>
                      </a:endParaRPr>
                    </a:p>
                    <a:p>
                      <a:pPr>
                        <a:lnSpc>
                          <a:spcPct val="115000"/>
                        </a:lnSpc>
                        <a:spcAft>
                          <a:spcPts val="1000"/>
                        </a:spcAft>
                        <a:buNone/>
                      </a:pPr>
                      <a:r>
                        <a:rPr lang="en-GB" sz="1000">
                          <a:effectLst/>
                        </a:rPr>
                        <a:t>ELA_TYPE</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en-GB" sz="1000">
                          <a:effectLst/>
                        </a:rPr>
                        <a:t>File Format Structure Change:</a:t>
                      </a:r>
                      <a:endParaRPr lang="en-GB" sz="1100">
                        <a:effectLst/>
                      </a:endParaRPr>
                    </a:p>
                    <a:p>
                      <a:pPr>
                        <a:lnSpc>
                          <a:spcPct val="115000"/>
                        </a:lnSpc>
                        <a:spcAft>
                          <a:spcPts val="1000"/>
                        </a:spcAft>
                        <a:buNone/>
                      </a:pPr>
                      <a:r>
                        <a:rPr lang="en-GB" sz="1000">
                          <a:effectLst/>
                        </a:rPr>
                        <a:t>ELA_IDENTITY -Field length increased to 241 to support Email</a:t>
                      </a:r>
                      <a:endParaRPr lang="en-GB" sz="1100">
                        <a:effectLst/>
                      </a:endParaRPr>
                    </a:p>
                    <a:p>
                      <a:pPr>
                        <a:lnSpc>
                          <a:spcPct val="115000"/>
                        </a:lnSpc>
                        <a:spcAft>
                          <a:spcPts val="1000"/>
                        </a:spcAft>
                        <a:buNone/>
                      </a:pPr>
                      <a:r>
                        <a:rPr lang="en-GB" sz="1000">
                          <a:effectLst/>
                        </a:rPr>
                        <a:t>ELA_TYPE – ‘INT’ (Email) is added as an allowable value</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5188715"/>
                  </a:ext>
                </a:extLst>
              </a:tr>
            </a:tbl>
          </a:graphicData>
        </a:graphic>
      </p:graphicFrame>
    </p:spTree>
    <p:extLst>
      <p:ext uri="{BB962C8B-B14F-4D97-AF65-F5344CB8AC3E}">
        <p14:creationId xmlns:p14="http://schemas.microsoft.com/office/powerpoint/2010/main" val="75793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59E186-F715-2D73-5953-35908439E749}"/>
              </a:ext>
            </a:extLst>
          </p:cNvPr>
          <p:cNvSpPr>
            <a:spLocks noGrp="1"/>
          </p:cNvSpPr>
          <p:nvPr>
            <p:ph type="dt" sz="half" idx="10"/>
          </p:nvPr>
        </p:nvSpPr>
        <p:spPr/>
        <p:txBody>
          <a:bodyPr/>
          <a:lstStyle/>
          <a:p>
            <a:fld id="{48F8638A-79DC-4848-BFCF-A27C6044E8AA}" type="datetime4">
              <a:rPr lang="en-US" smtClean="0"/>
              <a:pPr/>
              <a:t>June 15, 2026</a:t>
            </a:fld>
            <a:endParaRPr lang="en-US"/>
          </a:p>
        </p:txBody>
      </p:sp>
      <p:sp>
        <p:nvSpPr>
          <p:cNvPr id="3" name="Text Placeholder 2">
            <a:extLst>
              <a:ext uri="{FF2B5EF4-FFF2-40B4-BE49-F238E27FC236}">
                <a16:creationId xmlns:a16="http://schemas.microsoft.com/office/drawing/2014/main" id="{23523FFD-7B7D-0B6A-0876-54DE03DDFE7D}"/>
              </a:ext>
            </a:extLst>
          </p:cNvPr>
          <p:cNvSpPr>
            <a:spLocks noGrp="1"/>
          </p:cNvSpPr>
          <p:nvPr>
            <p:ph type="body" sz="quarter" idx="14"/>
          </p:nvPr>
        </p:nvSpPr>
        <p:spPr>
          <a:xfrm>
            <a:off x="1095271" y="1223698"/>
            <a:ext cx="10409792" cy="4709249"/>
          </a:xfrm>
        </p:spPr>
        <p:txBody>
          <a:bodyPr/>
          <a:lstStyle/>
          <a:p>
            <a:r>
              <a:rPr lang="en-GB"/>
              <a:t>More information about the change can be found within the training pack that was delivered on the </a:t>
            </a:r>
            <a:r>
              <a:rPr lang="en-GB" b="1"/>
              <a:t>19</a:t>
            </a:r>
            <a:r>
              <a:rPr lang="en-GB" b="1" baseline="30000"/>
              <a:t>th</a:t>
            </a:r>
            <a:r>
              <a:rPr lang="en-GB" b="1"/>
              <a:t> May 2026. </a:t>
            </a:r>
          </a:p>
          <a:p>
            <a:endParaRPr lang="en-GB" b="1"/>
          </a:p>
          <a:p>
            <a:r>
              <a:rPr lang="en-GB"/>
              <a:t>A link to the training pack can be found </a:t>
            </a:r>
            <a:r>
              <a:rPr lang="en-GB">
                <a:hlinkClick r:id="rId2"/>
              </a:rPr>
              <a:t>here</a:t>
            </a:r>
            <a:endParaRPr lang="en-GB"/>
          </a:p>
        </p:txBody>
      </p:sp>
      <p:sp>
        <p:nvSpPr>
          <p:cNvPr id="4" name="Title 3">
            <a:extLst>
              <a:ext uri="{FF2B5EF4-FFF2-40B4-BE49-F238E27FC236}">
                <a16:creationId xmlns:a16="http://schemas.microsoft.com/office/drawing/2014/main" id="{E06182AF-7D32-670E-216C-8DD0B5B67BB6}"/>
              </a:ext>
            </a:extLst>
          </p:cNvPr>
          <p:cNvSpPr>
            <a:spLocks noGrp="1"/>
          </p:cNvSpPr>
          <p:nvPr>
            <p:ph type="title"/>
          </p:nvPr>
        </p:nvSpPr>
        <p:spPr/>
        <p:txBody>
          <a:bodyPr>
            <a:normAutofit fontScale="90000"/>
          </a:bodyPr>
          <a:lstStyle/>
          <a:p>
            <a:r>
              <a:rPr lang="en-GB"/>
              <a:t>Training Pack</a:t>
            </a:r>
          </a:p>
        </p:txBody>
      </p:sp>
    </p:spTree>
    <p:extLst>
      <p:ext uri="{BB962C8B-B14F-4D97-AF65-F5344CB8AC3E}">
        <p14:creationId xmlns:p14="http://schemas.microsoft.com/office/powerpoint/2010/main" val="1651463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20B943A-9B19-3D27-F0A9-D2F9DACA7049}"/>
              </a:ext>
            </a:extLst>
          </p:cNvPr>
          <p:cNvSpPr>
            <a:spLocks noGrp="1"/>
          </p:cNvSpPr>
          <p:nvPr>
            <p:ph type="title"/>
          </p:nvPr>
        </p:nvSpPr>
        <p:spPr>
          <a:xfrm>
            <a:off x="1060980" y="365125"/>
            <a:ext cx="10634614" cy="637765"/>
          </a:xfrm>
        </p:spPr>
        <p:txBody>
          <a:bodyPr>
            <a:noAutofit/>
          </a:bodyPr>
          <a:lstStyle/>
          <a:p>
            <a:r>
              <a:rPr lang="en-GB" sz="2400"/>
              <a:t>XRN 6065 – Minor Release 16 - Status Update</a:t>
            </a:r>
            <a:endParaRPr lang="en-IN" sz="2400"/>
          </a:p>
        </p:txBody>
      </p:sp>
      <p:graphicFrame>
        <p:nvGraphicFramePr>
          <p:cNvPr id="11" name="Table Placeholder 3">
            <a:extLst>
              <a:ext uri="{FF2B5EF4-FFF2-40B4-BE49-F238E27FC236}">
                <a16:creationId xmlns:a16="http://schemas.microsoft.com/office/drawing/2014/main" id="{E47E1CFE-6A14-4A94-9AEC-BA6F6A69A48A}"/>
              </a:ext>
            </a:extLst>
          </p:cNvPr>
          <p:cNvGraphicFramePr>
            <a:graphicFrameLocks/>
          </p:cNvGraphicFramePr>
          <p:nvPr/>
        </p:nvGraphicFramePr>
        <p:xfrm>
          <a:off x="371788" y="1002890"/>
          <a:ext cx="11469692" cy="5188238"/>
        </p:xfrm>
        <a:graphic>
          <a:graphicData uri="http://schemas.openxmlformats.org/drawingml/2006/table">
            <a:tbl>
              <a:tblPr firstRow="1" bandRow="1">
                <a:tableStyleId>{7E9639D4-E3E2-4D34-9284-5A2195B3D0D7}</a:tableStyleId>
              </a:tblPr>
              <a:tblGrid>
                <a:gridCol w="1559882">
                  <a:extLst>
                    <a:ext uri="{9D8B030D-6E8A-4147-A177-3AD203B41FA5}">
                      <a16:colId xmlns:a16="http://schemas.microsoft.com/office/drawing/2014/main" val="130956065"/>
                    </a:ext>
                  </a:extLst>
                </a:gridCol>
                <a:gridCol w="3371850">
                  <a:extLst>
                    <a:ext uri="{9D8B030D-6E8A-4147-A177-3AD203B41FA5}">
                      <a16:colId xmlns:a16="http://schemas.microsoft.com/office/drawing/2014/main" val="2749965458"/>
                    </a:ext>
                  </a:extLst>
                </a:gridCol>
                <a:gridCol w="3474720">
                  <a:extLst>
                    <a:ext uri="{9D8B030D-6E8A-4147-A177-3AD203B41FA5}">
                      <a16:colId xmlns:a16="http://schemas.microsoft.com/office/drawing/2014/main" val="1154779752"/>
                    </a:ext>
                  </a:extLst>
                </a:gridCol>
                <a:gridCol w="3063240">
                  <a:extLst>
                    <a:ext uri="{9D8B030D-6E8A-4147-A177-3AD203B41FA5}">
                      <a16:colId xmlns:a16="http://schemas.microsoft.com/office/drawing/2014/main" val="1186885001"/>
                    </a:ext>
                  </a:extLst>
                </a:gridCol>
              </a:tblGrid>
              <a:tr h="408149">
                <a:tc rowSpan="4">
                  <a:txBody>
                    <a:bodyPr/>
                    <a:lstStyle/>
                    <a:p>
                      <a:pPr algn="ctr"/>
                      <a:endParaRPr lang="en-US" sz="1400" b="1" kern="1200">
                        <a:solidFill>
                          <a:schemeClr val="bg1"/>
                        </a:solidFill>
                        <a:latin typeface="+mn-lt"/>
                        <a:ea typeface="+mn-ea"/>
                        <a:cs typeface="+mn-cs"/>
                      </a:endParaRPr>
                    </a:p>
                    <a:p>
                      <a:pPr algn="ctr"/>
                      <a:r>
                        <a:rPr lang="en-US" sz="1400" b="1" kern="1200">
                          <a:solidFill>
                            <a:schemeClr val="bg1"/>
                          </a:solidFill>
                          <a:latin typeface="+mn-lt"/>
                          <a:ea typeface="+mn-ea"/>
                          <a:cs typeface="+mn-cs"/>
                        </a:rPr>
                        <a:t>RAG Status</a:t>
                      </a:r>
                    </a:p>
                  </a:txBody>
                  <a:tcPr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gridSpan="3">
                  <a:txBody>
                    <a:bodyPr/>
                    <a:lstStyle/>
                    <a:p>
                      <a:pPr algn="ctr"/>
                      <a:r>
                        <a:rPr lang="en-US" sz="1400"/>
                        <a:t>Overall Project RAG status  </a:t>
                      </a:r>
                      <a:endParaRPr lang="en-US" sz="1400" i="1">
                        <a:latin typeface="Quicksand" panose="02070303000000060000" pitchFamily="18" charset="77"/>
                      </a:endParaRPr>
                    </a:p>
                  </a:txBody>
                  <a:tcPr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rgbClr val="00BF75"/>
                    </a:solidFill>
                  </a:tcPr>
                </a:tc>
                <a:tc hMerge="1">
                  <a:txBody>
                    <a:bodyPr/>
                    <a:lstStyle/>
                    <a:p>
                      <a:endParaRPr lang="en-GB"/>
                    </a:p>
                  </a:txBody>
                  <a:tcPr/>
                </a:tc>
                <a:tc hMerge="1">
                  <a:txBody>
                    <a:bodyPr/>
                    <a:lstStyle/>
                    <a:p>
                      <a:endParaRPr/>
                    </a:p>
                  </a:txBody>
                  <a:tcPr anchor="ctr"/>
                </a:tc>
                <a:extLst>
                  <a:ext uri="{0D108BD9-81ED-4DB2-BD59-A6C34878D82A}">
                    <a16:rowId xmlns:a16="http://schemas.microsoft.com/office/drawing/2014/main" val="3741017008"/>
                  </a:ext>
                </a:extLst>
              </a:tr>
              <a:tr h="377538">
                <a:tc vMerge="1">
                  <a:txBody>
                    <a:bodyPr/>
                    <a:lstStyle/>
                    <a:p>
                      <a:pPr algn="ctr"/>
                      <a:endParaRPr lang="en-US" sz="1600">
                        <a:latin typeface="Quicksand" panose="02070303000000060000" pitchFamily="18" charset="77"/>
                      </a:endParaRPr>
                    </a:p>
                  </a:txBody>
                  <a:tcPr anchor="ctr">
                    <a:lnR w="6350" cap="flat" cmpd="sng" algn="ctr">
                      <a:solidFill>
                        <a:schemeClr val="bg1"/>
                      </a:solidFill>
                      <a:prstDash val="solid"/>
                      <a:round/>
                      <a:headEnd type="none" w="med" len="med"/>
                      <a:tailEnd type="none" w="med" len="med"/>
                    </a:lnR>
                    <a:solidFill>
                      <a:schemeClr val="tx1"/>
                    </a:solidFill>
                  </a:tcPr>
                </a:tc>
                <a:tc>
                  <a:txBody>
                    <a:bodyPr/>
                    <a:lstStyle/>
                    <a:p>
                      <a:pPr algn="ctr"/>
                      <a:r>
                        <a:rPr lang="en-US" sz="1400" b="1" kern="1200">
                          <a:solidFill>
                            <a:schemeClr val="bg1"/>
                          </a:solidFill>
                          <a:latin typeface="+mn-lt"/>
                          <a:ea typeface="+mn-ea"/>
                          <a:cs typeface="+mn-cs"/>
                        </a:rPr>
                        <a:t>Schedule</a:t>
                      </a:r>
                      <a:r>
                        <a:rPr lang="en-US" sz="1600"/>
                        <a:t>0</a:t>
                      </a:r>
                      <a:endParaRPr lang="en-US" sz="1600">
                        <a:latin typeface="Quicksand" panose="02070303000000060000" pitchFamily="18" charset="77"/>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solidFill>
                      <a:schemeClr val="tx1"/>
                    </a:solidFill>
                  </a:tcPr>
                </a:tc>
                <a:tc>
                  <a:txBody>
                    <a:bodyPr/>
                    <a:lstStyle/>
                    <a:p>
                      <a:pPr algn="ctr"/>
                      <a:r>
                        <a:rPr lang="en-US" sz="1400" b="1" kern="1200">
                          <a:solidFill>
                            <a:schemeClr val="bg1"/>
                          </a:solidFill>
                          <a:latin typeface="+mn-lt"/>
                          <a:ea typeface="+mn-ea"/>
                          <a:cs typeface="+mn-cs"/>
                        </a:rPr>
                        <a:t>Risks and Issues</a:t>
                      </a:r>
                      <a:endParaRPr lang="en-US" sz="1600">
                        <a:latin typeface="Quicksand" panose="02070303000000060000" pitchFamily="18" charset="77"/>
                      </a:endParaRPr>
                    </a:p>
                  </a:txBody>
                  <a:tcPr anchor="ctr">
                    <a:lnT w="6350" cap="flat" cmpd="sng" algn="ctr">
                      <a:solidFill>
                        <a:schemeClr val="bg1"/>
                      </a:solidFill>
                      <a:prstDash val="solid"/>
                      <a:round/>
                      <a:headEnd type="none" w="med" len="med"/>
                      <a:tailEnd type="none" w="med" len="med"/>
                    </a:lnT>
                    <a:solidFill>
                      <a:schemeClr val="tx1"/>
                    </a:solidFill>
                  </a:tcPr>
                </a:tc>
                <a:tc>
                  <a:txBody>
                    <a:bodyPr/>
                    <a:lstStyle/>
                    <a:p>
                      <a:pPr algn="ctr"/>
                      <a:r>
                        <a:rPr lang="en-US" sz="1400" b="1" kern="1200">
                          <a:solidFill>
                            <a:schemeClr val="bg1"/>
                          </a:solidFill>
                          <a:latin typeface="+mn-lt"/>
                          <a:ea typeface="+mn-ea"/>
                          <a:cs typeface="+mn-cs"/>
                        </a:rPr>
                        <a:t>Costs</a:t>
                      </a:r>
                    </a:p>
                  </a:txBody>
                  <a:tcPr anchor="ctr">
                    <a:solidFill>
                      <a:schemeClr val="tx1"/>
                    </a:solidFill>
                  </a:tcPr>
                </a:tc>
                <a:extLst>
                  <a:ext uri="{0D108BD9-81ED-4DB2-BD59-A6C34878D82A}">
                    <a16:rowId xmlns:a16="http://schemas.microsoft.com/office/drawing/2014/main" val="511888340"/>
                  </a:ext>
                </a:extLst>
              </a:tr>
              <a:tr h="397945">
                <a:tc vMerge="1">
                  <a:txBody>
                    <a:bodyPr/>
                    <a:lstStyle/>
                    <a:p>
                      <a:endParaRPr/>
                    </a:p>
                  </a:txBody>
                  <a:tcPr anchor="ctr">
                    <a:solidFill>
                      <a:schemeClr val="tx1"/>
                    </a:solidFill>
                  </a:tcPr>
                </a:tc>
                <a:tc>
                  <a:txBody>
                    <a:bodyPr/>
                    <a:lstStyle/>
                    <a:p>
                      <a:pPr algn="ctr"/>
                      <a:endParaRPr lang="en-US" sz="1600">
                        <a:latin typeface="Quicksand" panose="02070303000000060000" pitchFamily="18" charset="77"/>
                      </a:endParaRPr>
                    </a:p>
                  </a:txBody>
                  <a:tcPr anchor="ctr">
                    <a:lnL w="6350" cap="flat" cmpd="sng" algn="ctr">
                      <a:solidFill>
                        <a:schemeClr val="bg1"/>
                      </a:solidFill>
                      <a:prstDash val="solid"/>
                      <a:round/>
                      <a:headEnd type="none" w="med" len="med"/>
                      <a:tailEnd type="none" w="med" len="med"/>
                    </a:lnL>
                    <a:solidFill>
                      <a:srgbClr val="FFC000"/>
                    </a:solidFill>
                  </a:tcPr>
                </a:tc>
                <a:tc>
                  <a:txBody>
                    <a:bodyPr/>
                    <a:lstStyle/>
                    <a:p>
                      <a:pPr algn="ctr"/>
                      <a:endParaRPr lang="en-US" sz="1600">
                        <a:latin typeface="Quicksand" panose="02070303000000060000" pitchFamily="18" charset="77"/>
                      </a:endParaRPr>
                    </a:p>
                  </a:txBody>
                  <a:tcPr anchor="ctr">
                    <a:solidFill>
                      <a:srgbClr val="FFC000"/>
                    </a:solidFill>
                  </a:tcPr>
                </a:tc>
                <a:tc>
                  <a:txBody>
                    <a:bodyPr/>
                    <a:lstStyle/>
                    <a:p>
                      <a:pPr algn="ctr"/>
                      <a:endParaRPr lang="en-US" sz="1600">
                        <a:latin typeface="Quicksand" panose="02070303000000060000" pitchFamily="18" charset="77"/>
                      </a:endParaRPr>
                    </a:p>
                  </a:txBody>
                  <a:tcPr anchor="ctr">
                    <a:solidFill>
                      <a:srgbClr val="00BF75"/>
                    </a:solidFill>
                  </a:tcPr>
                </a:tc>
                <a:extLst>
                  <a:ext uri="{0D108BD9-81ED-4DB2-BD59-A6C34878D82A}">
                    <a16:rowId xmlns:a16="http://schemas.microsoft.com/office/drawing/2014/main" val="3937089168"/>
                  </a:ext>
                </a:extLst>
              </a:tr>
              <a:tr h="399610">
                <a:tc vMerge="1">
                  <a:txBody>
                    <a:bodyPr/>
                    <a:lstStyle/>
                    <a:p>
                      <a:pPr algn="ctr"/>
                      <a:endParaRPr lang="en-US" sz="1400" b="1" kern="1200">
                        <a:solidFill>
                          <a:schemeClr val="bg1"/>
                        </a:solidFill>
                        <a:latin typeface="+mn-lt"/>
                        <a:ea typeface="+mn-ea"/>
                        <a:cs typeface="+mn-cs"/>
                      </a:endParaRPr>
                    </a:p>
                  </a:txBody>
                  <a:tcPr anchor="ctr">
                    <a:lnB w="6350" cap="flat" cmpd="sng" algn="ctr">
                      <a:solidFill>
                        <a:schemeClr val="bg1"/>
                      </a:solidFill>
                      <a:prstDash val="solid"/>
                      <a:round/>
                      <a:headEnd type="none" w="med" len="med"/>
                      <a:tailEnd type="none" w="med" len="med"/>
                    </a:lnB>
                    <a:solidFill>
                      <a:schemeClr val="tx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a:solidFill>
                            <a:schemeClr val="bg1"/>
                          </a:solidFill>
                          <a:latin typeface="+mn-lt"/>
                          <a:ea typeface="+mn-ea"/>
                          <a:cs typeface="+mn-cs"/>
                        </a:rPr>
                        <a:t>Status Justification</a:t>
                      </a:r>
                    </a:p>
                  </a:txBody>
                  <a:tcPr anchor="ctr">
                    <a:lnL w="6350" cap="flat" cmpd="sng" algn="ctr">
                      <a:solidFill>
                        <a:schemeClr val="bg1"/>
                      </a:solidFill>
                      <a:prstDash val="solid"/>
                      <a:round/>
                      <a:headEnd type="none" w="med" len="med"/>
                      <a:tailEnd type="none" w="med" len="med"/>
                    </a:lnL>
                    <a:solidFill>
                      <a:schemeClr val="tx1"/>
                    </a:solidFill>
                  </a:tcPr>
                </a:tc>
                <a:tc hMerge="1">
                  <a:txBody>
                    <a:bodyPr/>
                    <a:lstStyle/>
                    <a:p>
                      <a:endParaRPr lang="en-GB"/>
                    </a:p>
                  </a:txBody>
                  <a:tcPr/>
                </a:tc>
                <a:tc hMerge="1">
                  <a:txBody>
                    <a:bodyPr/>
                    <a:lstStyle/>
                    <a:p>
                      <a:pPr algn="ctr"/>
                      <a:endParaRPr lang="en-US" sz="1400" b="1" kern="1200">
                        <a:solidFill>
                          <a:schemeClr val="bg1"/>
                        </a:solidFill>
                        <a:latin typeface="+mn-lt"/>
                        <a:ea typeface="+mn-ea"/>
                        <a:cs typeface="+mn-cs"/>
                      </a:endParaRPr>
                    </a:p>
                  </a:txBody>
                  <a:tcPr anchor="ctr">
                    <a:solidFill>
                      <a:schemeClr val="tx1"/>
                    </a:solidFill>
                  </a:tcPr>
                </a:tc>
                <a:extLst>
                  <a:ext uri="{0D108BD9-81ED-4DB2-BD59-A6C34878D82A}">
                    <a16:rowId xmlns:a16="http://schemas.microsoft.com/office/drawing/2014/main" val="1031597798"/>
                  </a:ext>
                </a:extLst>
              </a:tr>
              <a:tr h="2234487">
                <a:tc>
                  <a:txBody>
                    <a:bodyPr/>
                    <a:lstStyle/>
                    <a:p>
                      <a:pPr algn="ctr"/>
                      <a:r>
                        <a:rPr lang="en-US" sz="1400" b="1" kern="1200">
                          <a:solidFill>
                            <a:schemeClr val="bg1"/>
                          </a:solidFill>
                          <a:latin typeface="+mn-lt"/>
                          <a:ea typeface="+mn-ea"/>
                          <a:cs typeface="+mn-cs"/>
                        </a:rPr>
                        <a:t>Schedule</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kumimoji="0" lang="en-GB" sz="800" b="0" i="0" u="none" strike="noStrike" kern="0" cap="none" spc="0" normalizeH="0" baseline="0">
                          <a:ln>
                            <a:noFill/>
                          </a:ln>
                          <a:solidFill>
                            <a:srgbClr val="000000"/>
                          </a:solidFill>
                          <a:effectLst/>
                          <a:uLnTx/>
                          <a:uFillTx/>
                          <a:latin typeface="+mn-lt"/>
                          <a:ea typeface="+mn-ea"/>
                          <a:cs typeface="Poppins"/>
                        </a:rPr>
                        <a:t>The scope </a:t>
                      </a:r>
                      <a:r>
                        <a:rPr lang="en-GB" sz="800" b="0" i="0" u="none" strike="noStrike" kern="0" cap="none" spc="0" normalizeH="0" baseline="0">
                          <a:ln>
                            <a:noFill/>
                          </a:ln>
                          <a:solidFill>
                            <a:srgbClr val="000000"/>
                          </a:solidFill>
                          <a:effectLst/>
                          <a:uLnTx/>
                          <a:uFillTx/>
                          <a:latin typeface="+mn-lt"/>
                          <a:ea typeface="+mn-ea"/>
                          <a:cs typeface="Poppins"/>
                        </a:rPr>
                        <a:t>of</a:t>
                      </a:r>
                      <a:r>
                        <a:rPr kumimoji="0" lang="en-GB" sz="800" b="0" i="0" u="none" strike="noStrike" kern="0" cap="none" spc="0" normalizeH="0" baseline="0">
                          <a:ln>
                            <a:noFill/>
                          </a:ln>
                          <a:solidFill>
                            <a:srgbClr val="000000"/>
                          </a:solidFill>
                          <a:effectLst/>
                          <a:uLnTx/>
                          <a:uFillTx/>
                          <a:latin typeface="+mn-lt"/>
                          <a:ea typeface="+mn-ea"/>
                          <a:cs typeface="Poppins"/>
                        </a:rPr>
                        <a:t> Minor Release 16 was presented for approval </a:t>
                      </a:r>
                      <a:r>
                        <a:rPr lang="en-GB" sz="800" b="0" i="0" u="none" strike="noStrike" kern="0" cap="none" spc="0" normalizeH="0" baseline="0">
                          <a:ln>
                            <a:noFill/>
                          </a:ln>
                          <a:solidFill>
                            <a:srgbClr val="000000"/>
                          </a:solidFill>
                          <a:effectLst/>
                          <a:uLnTx/>
                          <a:uFillTx/>
                          <a:latin typeface="+mn-lt"/>
                          <a:ea typeface="+mn-ea"/>
                          <a:cs typeface="Poppins"/>
                        </a:rPr>
                        <a:t>at the </a:t>
                      </a:r>
                      <a:r>
                        <a:rPr lang="en-GB" sz="800" b="0" i="0" u="none" strike="noStrike" kern="0" cap="none" spc="0" normalizeH="0" baseline="0" err="1">
                          <a:ln>
                            <a:noFill/>
                          </a:ln>
                          <a:solidFill>
                            <a:srgbClr val="000000"/>
                          </a:solidFill>
                          <a:effectLst/>
                          <a:uLnTx/>
                          <a:uFillTx/>
                          <a:latin typeface="+mn-lt"/>
                          <a:ea typeface="+mn-ea"/>
                          <a:cs typeface="Poppins"/>
                        </a:rPr>
                        <a:t>ChMC</a:t>
                      </a:r>
                      <a:r>
                        <a:rPr lang="en-GB" sz="800" b="0" i="0" u="none" strike="noStrike" kern="0" cap="none" spc="0" normalizeH="0" baseline="0">
                          <a:ln>
                            <a:noFill/>
                          </a:ln>
                          <a:solidFill>
                            <a:srgbClr val="000000"/>
                          </a:solidFill>
                          <a:effectLst/>
                          <a:uLnTx/>
                          <a:uFillTx/>
                          <a:latin typeface="+mn-lt"/>
                          <a:ea typeface="+mn-ea"/>
                          <a:cs typeface="Poppins"/>
                        </a:rPr>
                        <a:t> meeting on  08/04/26.</a:t>
                      </a:r>
                      <a:endParaRPr kumimoji="0" lang="en-GB" sz="800" b="0" i="0" u="none" strike="noStrike" kern="0" cap="none" spc="0" normalizeH="0" baseline="0">
                        <a:ln>
                          <a:noFill/>
                        </a:ln>
                        <a:solidFill>
                          <a:srgbClr val="000000"/>
                        </a:solidFill>
                        <a:effectLst/>
                        <a:uLnTx/>
                        <a:uFillTx/>
                        <a:latin typeface="+mn-lt"/>
                        <a:ea typeface="+mn-ea"/>
                        <a:cs typeface="Poppins"/>
                      </a:endParaRPr>
                    </a:p>
                    <a:p>
                      <a:pPr marL="0" marR="0" lvl="0" indent="0" eaLnBrk="1" fontAlgn="auto" latinLnBrk="0" hangingPunct="1">
                        <a:lnSpc>
                          <a:spcPct val="100000"/>
                        </a:lnSpc>
                        <a:spcBef>
                          <a:spcPts val="0"/>
                        </a:spcBef>
                        <a:spcAft>
                          <a:spcPts val="0"/>
                        </a:spcAft>
                        <a:buClrTx/>
                        <a:buSzTx/>
                        <a:buFont typeface="Arial" panose="020B0604020202020204" pitchFamily="34" charset="0"/>
                        <a:buNone/>
                      </a:pPr>
                      <a:endParaRPr kumimoji="0" lang="en-GB" sz="800" b="0" i="0" u="none" strike="noStrike" kern="0" cap="none" spc="0" normalizeH="0" baseline="0">
                        <a:ln>
                          <a:noFill/>
                        </a:ln>
                        <a:solidFill>
                          <a:srgbClr val="000000"/>
                        </a:solidFill>
                        <a:effectLst/>
                        <a:uLnTx/>
                        <a:uFillTx/>
                        <a:latin typeface="+mn-lt"/>
                        <a:ea typeface="+mn-ea"/>
                        <a:cs typeface="Poppins"/>
                      </a:endParaRPr>
                    </a:p>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kumimoji="0" lang="en-US" sz="800" b="0" i="0" u="none" strike="noStrike" kern="0" cap="none" spc="0" normalizeH="0" baseline="0">
                          <a:ln>
                            <a:noFill/>
                          </a:ln>
                          <a:solidFill>
                            <a:srgbClr val="000000"/>
                          </a:solidFill>
                          <a:effectLst/>
                          <a:uLnTx/>
                          <a:uFillTx/>
                          <a:latin typeface="+mn-lt"/>
                          <a:ea typeface="+mn-ea"/>
                          <a:cs typeface="Poppins"/>
                        </a:rPr>
                        <a:t>Overall release is tracking </a:t>
                      </a:r>
                      <a:r>
                        <a:rPr lang="en-US" sz="800" b="0" i="0" u="none" strike="noStrike" kern="0" cap="none" spc="0" normalizeH="0" baseline="0">
                          <a:ln>
                            <a:noFill/>
                          </a:ln>
                          <a:solidFill>
                            <a:srgbClr val="000000"/>
                          </a:solidFill>
                          <a:effectLst/>
                          <a:uLnTx/>
                          <a:uFillTx/>
                          <a:latin typeface="+mn-lt"/>
                          <a:ea typeface="+mn-ea"/>
                          <a:cs typeface="Poppins"/>
                        </a:rPr>
                        <a:t>at risk</a:t>
                      </a:r>
                      <a:r>
                        <a:rPr kumimoji="0" lang="en-US" sz="800" b="0" i="0" u="none" strike="noStrike" kern="0" cap="none" spc="0" normalizeH="0" baseline="0">
                          <a:ln>
                            <a:noFill/>
                          </a:ln>
                          <a:solidFill>
                            <a:srgbClr val="000000"/>
                          </a:solidFill>
                          <a:effectLst/>
                          <a:uLnTx/>
                          <a:uFillTx/>
                          <a:latin typeface="+mn-lt"/>
                          <a:ea typeface="+mn-ea"/>
                          <a:cs typeface="Poppins"/>
                        </a:rPr>
                        <a:t>; Build projected to be completed on 29/05/26. Test preparation in progress, currently Amber due to BP24 </a:t>
                      </a:r>
                      <a:r>
                        <a:rPr lang="en-US" sz="800" b="0" i="0" u="none" strike="noStrike">
                          <a:solidFill>
                            <a:schemeClr val="dk1"/>
                          </a:solidFill>
                          <a:latin typeface="+mn-lt"/>
                          <a:ea typeface="+mn-ea"/>
                          <a:cs typeface="+mn-cs"/>
                        </a:rPr>
                        <a:t>Sustain delays moving environments delaying the start of ST.</a:t>
                      </a:r>
                      <a:endParaRPr kumimoji="0" lang="en-US" sz="800" b="0" i="0" u="none" strike="noStrike" kern="0" cap="none" spc="0" normalizeH="0" baseline="0">
                        <a:ln>
                          <a:noFill/>
                        </a:ln>
                        <a:solidFill>
                          <a:srgbClr val="000000"/>
                        </a:solidFill>
                        <a:effectLst/>
                        <a:uLnTx/>
                        <a:uFillTx/>
                        <a:latin typeface="+mn-lt"/>
                        <a:ea typeface="+mn-ea"/>
                        <a:cs typeface="Poppins"/>
                      </a:endParaRPr>
                    </a:p>
                    <a:p>
                      <a:pPr marL="0" marR="0" lvl="0" indent="0" eaLnBrk="1" fontAlgn="auto" latinLnBrk="0" hangingPunct="1">
                        <a:lnSpc>
                          <a:spcPct val="100000"/>
                        </a:lnSpc>
                        <a:spcBef>
                          <a:spcPts val="0"/>
                        </a:spcBef>
                        <a:spcAft>
                          <a:spcPts val="0"/>
                        </a:spcAft>
                        <a:buClrTx/>
                        <a:buSzTx/>
                        <a:buFont typeface="Arial" panose="020B0604020202020204" pitchFamily="34" charset="0"/>
                        <a:buNone/>
                      </a:pPr>
                      <a:endParaRPr kumimoji="0" lang="en-GB" sz="800" b="0" i="0" u="none" strike="noStrike" kern="0" cap="none" spc="0" normalizeH="0" baseline="0">
                        <a:ln>
                          <a:noFill/>
                        </a:ln>
                        <a:solidFill>
                          <a:srgbClr val="000000"/>
                        </a:solidFill>
                        <a:effectLst/>
                        <a:uLnTx/>
                        <a:uFillTx/>
                        <a:latin typeface="+mn-lt"/>
                        <a:ea typeface="+mn-ea"/>
                        <a:cs typeface="Poppins"/>
                      </a:endParaRPr>
                    </a:p>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0" cap="none" spc="0" normalizeH="0" baseline="0">
                          <a:ln>
                            <a:noFill/>
                          </a:ln>
                          <a:solidFill>
                            <a:srgbClr val="000000"/>
                          </a:solidFill>
                          <a:effectLst/>
                          <a:uLnTx/>
                          <a:uFillTx/>
                          <a:latin typeface="+mn-lt"/>
                          <a:ea typeface="+mn-ea"/>
                          <a:cs typeface="Poppins"/>
                        </a:rPr>
                        <a:t>Progress Update:</a:t>
                      </a:r>
                    </a:p>
                    <a:p>
                      <a:pPr marL="0" marR="0" lvl="0" indent="0" eaLnBrk="1" fontAlgn="auto" latinLnBrk="0" hangingPunct="1">
                        <a:lnSpc>
                          <a:spcPct val="100000"/>
                        </a:lnSpc>
                        <a:spcBef>
                          <a:spcPts val="0"/>
                        </a:spcBef>
                        <a:spcAft>
                          <a:spcPts val="0"/>
                        </a:spcAft>
                        <a:buClrTx/>
                        <a:buSzTx/>
                        <a:buFont typeface="Arial" panose="020B0604020202020204" pitchFamily="34" charset="0"/>
                        <a:buNone/>
                      </a:pPr>
                      <a:endParaRPr kumimoji="0" lang="en-GB" sz="800" b="1" i="0" u="none" strike="noStrike" kern="0" cap="none" spc="0" normalizeH="0" baseline="0">
                        <a:ln>
                          <a:noFill/>
                        </a:ln>
                        <a:solidFill>
                          <a:srgbClr val="000000"/>
                        </a:solidFill>
                        <a:effectLst/>
                        <a:uLnTx/>
                        <a:uFillTx/>
                        <a:latin typeface="+mn-lt"/>
                        <a:ea typeface="+mn-ea"/>
                        <a:cs typeface="Poppins"/>
                      </a:endParaRPr>
                    </a:p>
                    <a:p>
                      <a:pPr marL="171450" marR="0" lvl="0" indent="-171450" eaLnBrk="1" fontAlgn="auto" latinLnBrk="0" hangingPunct="1">
                        <a:lnSpc>
                          <a:spcPct val="100000"/>
                        </a:lnSpc>
                        <a:spcBef>
                          <a:spcPts val="0"/>
                        </a:spcBef>
                        <a:spcAft>
                          <a:spcPts val="0"/>
                        </a:spcAft>
                        <a:buClrTx/>
                        <a:buSzTx/>
                        <a:buFont typeface="Arial" panose="020B0604020202020204" pitchFamily="34" charset="0"/>
                        <a:buChar char="•"/>
                      </a:pPr>
                      <a:r>
                        <a:rPr kumimoji="0" lang="en-GB" sz="800" b="0" i="0" u="none" strike="noStrike" kern="0" cap="none" spc="0" normalizeH="0" baseline="0">
                          <a:ln>
                            <a:noFill/>
                          </a:ln>
                          <a:solidFill>
                            <a:srgbClr val="000000"/>
                          </a:solidFill>
                          <a:effectLst/>
                          <a:uLnTx/>
                          <a:uFillTx/>
                          <a:latin typeface="+mn-lt"/>
                          <a:ea typeface="+mn-ea"/>
                          <a:cs typeface="Poppins"/>
                        </a:rPr>
                        <a:t>XRN 6081A Build completion in progress and is in Testing. </a:t>
                      </a:r>
                      <a:endParaRPr kumimoji="0" lang="en-GB" sz="800" b="1" i="0" u="none" strike="noStrike" kern="0" cap="none" spc="0" normalizeH="0" baseline="0">
                        <a:ln>
                          <a:noFill/>
                        </a:ln>
                        <a:solidFill>
                          <a:srgbClr val="000000"/>
                        </a:solidFill>
                        <a:effectLst/>
                        <a:uLnTx/>
                        <a:uFillTx/>
                        <a:latin typeface="+mn-lt"/>
                        <a:ea typeface="+mn-ea"/>
                        <a:cs typeface="Poppins"/>
                      </a:endParaRPr>
                    </a:p>
                    <a:p>
                      <a:pPr marL="0" marR="0" lvl="0" indent="0" algn="l" defTabSz="914400">
                        <a:lnSpc>
                          <a:spcPct val="100000"/>
                        </a:lnSpc>
                        <a:spcBef>
                          <a:spcPts val="0"/>
                        </a:spcBef>
                        <a:spcAft>
                          <a:spcPts val="0"/>
                        </a:spcAft>
                        <a:buClrTx/>
                        <a:buSzTx/>
                        <a:buFont typeface="Arial" panose="020B0604020202020204" pitchFamily="34" charset="0"/>
                        <a:buNone/>
                        <a:tabLst/>
                        <a:defRPr/>
                      </a:pPr>
                      <a:endParaRPr kumimoji="0" lang="en-GB" sz="800" b="0" i="0" u="none" strike="noStrike" kern="0" cap="none" spc="0" normalizeH="0" baseline="0">
                        <a:ln>
                          <a:noFill/>
                        </a:ln>
                        <a:solidFill>
                          <a:srgbClr val="000000"/>
                        </a:solidFill>
                        <a:effectLst/>
                        <a:uLnTx/>
                        <a:uFillTx/>
                        <a:latin typeface="+mn-lt"/>
                        <a:ea typeface="+mn-ea"/>
                        <a:cs typeface="Poppins"/>
                      </a:endParaRPr>
                    </a:p>
                    <a:p>
                      <a:pPr marL="0" indent="0" algn="l">
                        <a:buNone/>
                      </a:pPr>
                      <a:r>
                        <a:rPr lang="en-GB" sz="800" b="1" i="0" u="none" strike="noStrike" kern="1200" cap="none" normalizeH="0" baseline="0">
                          <a:ln>
                            <a:noFill/>
                          </a:ln>
                          <a:solidFill>
                            <a:srgbClr val="000000"/>
                          </a:solidFill>
                          <a:effectLst/>
                          <a:latin typeface="Nunito sans"/>
                          <a:ea typeface="+mn-ea"/>
                          <a:cs typeface="+mn-cs"/>
                        </a:rPr>
                        <a:t>Decision in June ChMC</a:t>
                      </a:r>
                      <a:r>
                        <a:rPr lang="en-GB" sz="800" b="0" i="0" u="none" strike="noStrike" kern="1200" cap="none" normalizeH="0" baseline="0">
                          <a:ln>
                            <a:noFill/>
                          </a:ln>
                          <a:solidFill>
                            <a:srgbClr val="000000"/>
                          </a:solidFill>
                          <a:effectLst/>
                          <a:latin typeface="Nunito sans"/>
                          <a:ea typeface="+mn-ea"/>
                          <a:cs typeface="+mn-cs"/>
                        </a:rPr>
                        <a:t>: None</a:t>
                      </a:r>
                    </a:p>
                  </a:txBody>
                  <a:tcPr anchor="ctr">
                    <a:lnR w="6350" cap="flat" cmpd="sng" algn="ctr">
                      <a:solidFill>
                        <a:schemeClr val="tx1"/>
                      </a:solidFill>
                      <a:prstDash val="solid"/>
                      <a:round/>
                      <a:headEnd type="none" w="med" len="med"/>
                      <a:tailEnd type="none" w="med" len="med"/>
                    </a:lnR>
                  </a:tcPr>
                </a:tc>
                <a:tc gridSpan="2">
                  <a:txBody>
                    <a:bodyPr/>
                    <a:lstStyle/>
                    <a:p>
                      <a:pPr algn="l"/>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r>
                        <a:rPr lang="en-US" sz="800">
                          <a:latin typeface="+mn-lt"/>
                        </a:rPr>
                        <a:t>Implementation date July 26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hMerge="1">
                  <a:txBody>
                    <a:bodyPr/>
                    <a:lstStyle/>
                    <a:p>
                      <a:endParaRPr/>
                    </a:p>
                  </a:txBody>
                  <a:tcPr anchor="ctr">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94376521"/>
                  </a:ext>
                </a:extLst>
              </a:tr>
              <a:tr h="431461">
                <a:tc>
                  <a:txBody>
                    <a:bodyPr/>
                    <a:lstStyle/>
                    <a:p>
                      <a:pPr algn="ctr"/>
                      <a:r>
                        <a:rPr lang="en-US" sz="1400" b="1" kern="1200">
                          <a:solidFill>
                            <a:schemeClr val="bg1"/>
                          </a:solidFill>
                          <a:latin typeface="+mn-lt"/>
                          <a:ea typeface="+mn-ea"/>
                          <a:cs typeface="+mn-cs"/>
                        </a:rPr>
                        <a:t>Risks and Issues</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a:t>Deferred Sustain implementation date will result in </a:t>
                      </a:r>
                      <a:r>
                        <a:rPr lang="en-GB" sz="800" err="1"/>
                        <a:t>MiR</a:t>
                      </a:r>
                      <a:r>
                        <a:rPr lang="en-GB" sz="800"/>
                        <a:t> 16 implementation dates being pushed back. Replan</a:t>
                      </a:r>
                      <a:r>
                        <a:rPr lang="en-US" sz="800" b="0" i="0" u="none" strike="noStrike">
                          <a:solidFill>
                            <a:schemeClr val="dk1"/>
                          </a:solidFill>
                          <a:latin typeface="+mn-lt"/>
                          <a:ea typeface="+mn-ea"/>
                          <a:cs typeface="+mn-cs"/>
                        </a:rPr>
                        <a:t> is being worked on to move Implementation date to July 26.</a:t>
                      </a:r>
                      <a:endParaRPr lang="en-GB" sz="800">
                        <a:solidFill>
                          <a:schemeClr val="tx1"/>
                        </a:solidFill>
                      </a:endParaRPr>
                    </a:p>
                    <a:p>
                      <a:pPr algn="l"/>
                      <a:endParaRPr lang="en-US" sz="800">
                        <a:solidFill>
                          <a:schemeClr val="tx1">
                            <a:lumMod val="85000"/>
                            <a:lumOff val="15000"/>
                          </a:schemeClr>
                        </a:solidFill>
                        <a:latin typeface="Nunito Sans"/>
                      </a:endParaRPr>
                    </a:p>
                  </a:txBody>
                  <a:tcPr anchor="ctr"/>
                </a:tc>
                <a:tc hMerge="1">
                  <a:txBody>
                    <a:bodyPr/>
                    <a:lstStyle/>
                    <a:p>
                      <a:endParaRPr lang="en-GB"/>
                    </a:p>
                  </a:txBody>
                  <a:tcPr/>
                </a:tc>
                <a:tc hMerge="1">
                  <a:txBody>
                    <a:bodyPr/>
                    <a:lstStyle/>
                    <a:p>
                      <a:pPr algn="ctr"/>
                      <a:endParaRPr lang="en-US" sz="1600">
                        <a:solidFill>
                          <a:schemeClr val="tx1">
                            <a:lumMod val="85000"/>
                            <a:lumOff val="15000"/>
                          </a:schemeClr>
                        </a:solidFill>
                        <a:latin typeface="Quicksand" panose="02070303000000060000" pitchFamily="18" charset="77"/>
                      </a:endParaRPr>
                    </a:p>
                  </a:txBody>
                  <a:tcPr anchor="ctr"/>
                </a:tc>
                <a:extLst>
                  <a:ext uri="{0D108BD9-81ED-4DB2-BD59-A6C34878D82A}">
                    <a16:rowId xmlns:a16="http://schemas.microsoft.com/office/drawing/2014/main" val="1918266800"/>
                  </a:ext>
                </a:extLst>
              </a:tr>
              <a:tr h="428556">
                <a:tc>
                  <a:txBody>
                    <a:bodyPr/>
                    <a:lstStyle/>
                    <a:p>
                      <a:pPr algn="ctr"/>
                      <a:r>
                        <a:rPr lang="en-US" sz="1400" b="1" kern="1200">
                          <a:solidFill>
                            <a:schemeClr val="bg1"/>
                          </a:solidFill>
                          <a:latin typeface="+mn-lt"/>
                          <a:ea typeface="+mn-ea"/>
                          <a:cs typeface="+mn-cs"/>
                        </a:rPr>
                        <a:t>Costs</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gridSpan="3">
                  <a:txBody>
                    <a:bodyPr/>
                    <a:lstStyle/>
                    <a:p>
                      <a:pPr marL="0" marR="0" lvl="0" indent="0" algn="l" rtl="0" eaLnBrk="1" fontAlgn="auto" latinLnBrk="0" hangingPunct="1">
                        <a:lnSpc>
                          <a:spcPct val="100000"/>
                        </a:lnSpc>
                        <a:spcBef>
                          <a:spcPts val="0"/>
                        </a:spcBef>
                        <a:spcAft>
                          <a:spcPts val="0"/>
                        </a:spcAft>
                        <a:buClrTx/>
                        <a:buSzTx/>
                        <a:buFontTx/>
                        <a:buNone/>
                      </a:pPr>
                      <a:r>
                        <a:rPr lang="en-US" sz="800" b="0" i="0" u="none" strike="noStrike" kern="1200" noProof="0">
                          <a:solidFill>
                            <a:srgbClr val="000000"/>
                          </a:solidFill>
                          <a:effectLst/>
                        </a:rPr>
                        <a:t>UK Link costs covered under Service and Operate funding</a:t>
                      </a:r>
                      <a:endParaRPr kumimoji="0" lang="en-US" sz="800">
                        <a:solidFill>
                          <a:srgbClr val="000000"/>
                        </a:solidFill>
                        <a:latin typeface="Nunito sans"/>
                      </a:endParaRPr>
                    </a:p>
                  </a:txBody>
                  <a:tcPr anchor="ctr"/>
                </a:tc>
                <a:tc hMerge="1">
                  <a:txBody>
                    <a:bodyPr/>
                    <a:lstStyle/>
                    <a:p>
                      <a:endParaRPr lang="en-GB"/>
                    </a:p>
                  </a:txBody>
                  <a:tcPr/>
                </a:tc>
                <a:tc hMerge="1">
                  <a:txBody>
                    <a:bodyPr/>
                    <a:lstStyle/>
                    <a:p>
                      <a:pPr algn="ctr"/>
                      <a:endParaRPr lang="en-US" sz="1600">
                        <a:solidFill>
                          <a:schemeClr val="tx1">
                            <a:lumMod val="85000"/>
                            <a:lumOff val="15000"/>
                          </a:schemeClr>
                        </a:solidFill>
                        <a:latin typeface="Quicksand" panose="02070303000000060000" pitchFamily="18" charset="77"/>
                      </a:endParaRPr>
                    </a:p>
                  </a:txBody>
                  <a:tcPr anchor="ctr"/>
                </a:tc>
                <a:extLst>
                  <a:ext uri="{0D108BD9-81ED-4DB2-BD59-A6C34878D82A}">
                    <a16:rowId xmlns:a16="http://schemas.microsoft.com/office/drawing/2014/main" val="2035633486"/>
                  </a:ext>
                </a:extLst>
              </a:tr>
              <a:tr h="510492">
                <a:tc>
                  <a:txBody>
                    <a:bodyPr/>
                    <a:lstStyle/>
                    <a:p>
                      <a:pPr algn="ctr"/>
                      <a:r>
                        <a:rPr lang="en-US" sz="1400" b="1" kern="1200">
                          <a:solidFill>
                            <a:schemeClr val="bg1"/>
                          </a:solidFill>
                          <a:latin typeface="+mn-lt"/>
                          <a:ea typeface="+mn-ea"/>
                          <a:cs typeface="+mn-cs"/>
                        </a:rPr>
                        <a:t>Scope</a:t>
                      </a:r>
                    </a:p>
                  </a:txBody>
                  <a:tcPr anchor="ctr">
                    <a:lnT w="6350" cap="flat" cmpd="sng" algn="ctr">
                      <a:solidFill>
                        <a:schemeClr val="bg1"/>
                      </a:solidFill>
                      <a:prstDash val="solid"/>
                      <a:round/>
                      <a:headEnd type="none" w="med" len="med"/>
                      <a:tailEnd type="none" w="med" len="med"/>
                    </a:lnT>
                    <a:solidFill>
                      <a:schemeClr val="tx1"/>
                    </a:solidFill>
                  </a:tcPr>
                </a:tc>
                <a:tc gridSpan="3">
                  <a:txBody>
                    <a:bodyPr/>
                    <a:lstStyle/>
                    <a:p>
                      <a:pPr rtl="0" fontAlgn="base"/>
                      <a:r>
                        <a:rPr lang="en-GB" sz="800" b="0" i="0" u="none" strike="noStrike" kern="1200">
                          <a:solidFill>
                            <a:srgbClr val="000000"/>
                          </a:solidFill>
                          <a:effectLst/>
                          <a:latin typeface="+mn-lt"/>
                          <a:ea typeface="+mn-ea"/>
                          <a:cs typeface="+mn-cs"/>
                        </a:rPr>
                        <a:t>XRN 6081A – Meter Reading Service Improvement A - Fix Historic NDM Check to Check Reconciliation Periods - Tactical Solution</a:t>
                      </a:r>
                    </a:p>
                  </a:txBody>
                  <a:tcPr anchor="ctr"/>
                </a:tc>
                <a:tc hMerge="1">
                  <a:txBody>
                    <a:bodyPr/>
                    <a:lstStyle/>
                    <a:p>
                      <a:endParaRPr lang="en-GB"/>
                    </a:p>
                  </a:txBody>
                  <a:tcPr/>
                </a:tc>
                <a:tc hMerge="1">
                  <a:txBody>
                    <a:bodyPr/>
                    <a:lstStyle/>
                    <a:p>
                      <a:pPr algn="ctr"/>
                      <a:endParaRPr lang="en-US" sz="1600">
                        <a:solidFill>
                          <a:schemeClr val="tx1">
                            <a:lumMod val="85000"/>
                            <a:lumOff val="15000"/>
                          </a:schemeClr>
                        </a:solidFill>
                        <a:latin typeface="Quicksand" panose="02070303000000060000" pitchFamily="18" charset="77"/>
                      </a:endParaRPr>
                    </a:p>
                  </a:txBody>
                  <a:tcPr anchor="ctr"/>
                </a:tc>
                <a:extLst>
                  <a:ext uri="{0D108BD9-81ED-4DB2-BD59-A6C34878D82A}">
                    <a16:rowId xmlns:a16="http://schemas.microsoft.com/office/drawing/2014/main" val="3873012991"/>
                  </a:ext>
                </a:extLst>
              </a:tr>
            </a:tbl>
          </a:graphicData>
        </a:graphic>
      </p:graphicFrame>
      <p:grpSp>
        <p:nvGrpSpPr>
          <p:cNvPr id="4" name="Group 3">
            <a:extLst>
              <a:ext uri="{FF2B5EF4-FFF2-40B4-BE49-F238E27FC236}">
                <a16:creationId xmlns:a16="http://schemas.microsoft.com/office/drawing/2014/main" id="{CE1E32A8-FA28-B962-2C69-D1D06007B243}"/>
              </a:ext>
            </a:extLst>
          </p:cNvPr>
          <p:cNvGrpSpPr/>
          <p:nvPr/>
        </p:nvGrpSpPr>
        <p:grpSpPr>
          <a:xfrm>
            <a:off x="5593488" y="4325099"/>
            <a:ext cx="3811727" cy="215444"/>
            <a:chOff x="4309575" y="3486038"/>
            <a:chExt cx="2858795" cy="278125"/>
          </a:xfrm>
        </p:grpSpPr>
        <p:grpSp>
          <p:nvGrpSpPr>
            <p:cNvPr id="6" name="Group 5">
              <a:extLst>
                <a:ext uri="{FF2B5EF4-FFF2-40B4-BE49-F238E27FC236}">
                  <a16:creationId xmlns:a16="http://schemas.microsoft.com/office/drawing/2014/main" id="{C6C6EE5A-D417-F7F4-EC4B-862687E49EB8}"/>
                </a:ext>
              </a:extLst>
            </p:cNvPr>
            <p:cNvGrpSpPr/>
            <p:nvPr/>
          </p:nvGrpSpPr>
          <p:grpSpPr>
            <a:xfrm>
              <a:off x="4309575" y="3486038"/>
              <a:ext cx="756457" cy="278125"/>
              <a:chOff x="4089862" y="3445799"/>
              <a:chExt cx="756457" cy="278125"/>
            </a:xfrm>
          </p:grpSpPr>
          <p:sp>
            <p:nvSpPr>
              <p:cNvPr id="19" name="Oval 18">
                <a:extLst>
                  <a:ext uri="{FF2B5EF4-FFF2-40B4-BE49-F238E27FC236}">
                    <a16:creationId xmlns:a16="http://schemas.microsoft.com/office/drawing/2014/main" id="{A025B38C-2A3C-9212-EB47-136D79701C17}"/>
                  </a:ext>
                </a:extLst>
              </p:cNvPr>
              <p:cNvSpPr/>
              <p:nvPr/>
            </p:nvSpPr>
            <p:spPr>
              <a:xfrm>
                <a:off x="4089862" y="3562003"/>
                <a:ext cx="54033" cy="45719"/>
              </a:xfrm>
              <a:prstGeom prst="ellipse">
                <a:avLst/>
              </a:prstGeom>
              <a:solidFill>
                <a:srgbClr val="57BAE5"/>
              </a:solidFill>
              <a:ln w="25400" cap="flat" cmpd="sng" algn="ctr">
                <a:solidFill>
                  <a:srgbClr val="57BAE5"/>
                </a:solidFill>
                <a:prstDash val="solid"/>
              </a:ln>
              <a:effectLst/>
            </p:spPr>
            <p:txBody>
              <a:bodyPr rtlCol="0" anchor="ctr"/>
              <a:lstStyle/>
              <a:p>
                <a:pPr algn="ctr" defTabSz="1219170">
                  <a:defRPr/>
                </a:pPr>
                <a:endParaRPr lang="en-GB" sz="2133" kern="0">
                  <a:solidFill>
                    <a:prstClr val="white"/>
                  </a:solidFill>
                  <a:latin typeface="Arial"/>
                </a:endParaRPr>
              </a:p>
            </p:txBody>
          </p:sp>
          <p:sp>
            <p:nvSpPr>
              <p:cNvPr id="20" name="TextBox 19">
                <a:extLst>
                  <a:ext uri="{FF2B5EF4-FFF2-40B4-BE49-F238E27FC236}">
                    <a16:creationId xmlns:a16="http://schemas.microsoft.com/office/drawing/2014/main" id="{047366BE-02B1-5F1A-4B4A-548764529B90}"/>
                  </a:ext>
                </a:extLst>
              </p:cNvPr>
              <p:cNvSpPr txBox="1"/>
              <p:nvPr/>
            </p:nvSpPr>
            <p:spPr>
              <a:xfrm>
                <a:off x="4131425" y="3445799"/>
                <a:ext cx="714894" cy="278125"/>
              </a:xfrm>
              <a:prstGeom prst="rect">
                <a:avLst/>
              </a:prstGeom>
              <a:noFill/>
            </p:spPr>
            <p:txBody>
              <a:bodyPr wrap="square" rtlCol="0">
                <a:spAutoFit/>
              </a:bodyPr>
              <a:lstStyle/>
              <a:p>
                <a:pPr defTabSz="1219170">
                  <a:defRPr/>
                </a:pPr>
                <a:r>
                  <a:rPr lang="en-GB" sz="800" kern="0">
                    <a:solidFill>
                      <a:prstClr val="black"/>
                    </a:solidFill>
                    <a:latin typeface="+mj-lt"/>
                  </a:rPr>
                  <a:t>Complete</a:t>
                </a:r>
              </a:p>
            </p:txBody>
          </p:sp>
        </p:grpSp>
        <p:grpSp>
          <p:nvGrpSpPr>
            <p:cNvPr id="8" name="Group 7">
              <a:extLst>
                <a:ext uri="{FF2B5EF4-FFF2-40B4-BE49-F238E27FC236}">
                  <a16:creationId xmlns:a16="http://schemas.microsoft.com/office/drawing/2014/main" id="{59E09A33-F4AF-BE19-568E-C3EAE407D089}"/>
                </a:ext>
              </a:extLst>
            </p:cNvPr>
            <p:cNvGrpSpPr/>
            <p:nvPr/>
          </p:nvGrpSpPr>
          <p:grpSpPr>
            <a:xfrm>
              <a:off x="5080579" y="3486038"/>
              <a:ext cx="741910" cy="278125"/>
              <a:chOff x="4089862" y="3445799"/>
              <a:chExt cx="741910" cy="278125"/>
            </a:xfrm>
          </p:grpSpPr>
          <p:sp>
            <p:nvSpPr>
              <p:cNvPr id="17" name="Oval 16">
                <a:extLst>
                  <a:ext uri="{FF2B5EF4-FFF2-40B4-BE49-F238E27FC236}">
                    <a16:creationId xmlns:a16="http://schemas.microsoft.com/office/drawing/2014/main" id="{5150144D-492B-E2A3-58BB-F49BDA55D333}"/>
                  </a:ext>
                </a:extLst>
              </p:cNvPr>
              <p:cNvSpPr/>
              <p:nvPr/>
            </p:nvSpPr>
            <p:spPr>
              <a:xfrm>
                <a:off x="4089862" y="3562003"/>
                <a:ext cx="54033" cy="45719"/>
              </a:xfrm>
              <a:prstGeom prst="ellipse">
                <a:avLst/>
              </a:prstGeom>
              <a:solidFill>
                <a:srgbClr val="00BF75"/>
              </a:solidFill>
              <a:ln w="25400" cap="flat" cmpd="sng" algn="ctr">
                <a:solidFill>
                  <a:srgbClr val="00BF75"/>
                </a:solidFill>
                <a:prstDash val="solid"/>
              </a:ln>
              <a:effectLst/>
            </p:spPr>
            <p:txBody>
              <a:bodyPr rtlCol="0" anchor="ctr"/>
              <a:lstStyle/>
              <a:p>
                <a:pPr algn="ctr" defTabSz="1219170">
                  <a:defRPr/>
                </a:pPr>
                <a:endParaRPr lang="en-GB" sz="2133" kern="0">
                  <a:solidFill>
                    <a:prstClr val="white"/>
                  </a:solidFill>
                  <a:latin typeface="Arial"/>
                </a:endParaRPr>
              </a:p>
            </p:txBody>
          </p:sp>
          <p:sp>
            <p:nvSpPr>
              <p:cNvPr id="18" name="TextBox 17">
                <a:extLst>
                  <a:ext uri="{FF2B5EF4-FFF2-40B4-BE49-F238E27FC236}">
                    <a16:creationId xmlns:a16="http://schemas.microsoft.com/office/drawing/2014/main" id="{C2725CAD-E1F1-7FD0-AAF0-5213129DC9CD}"/>
                  </a:ext>
                </a:extLst>
              </p:cNvPr>
              <p:cNvSpPr txBox="1"/>
              <p:nvPr/>
            </p:nvSpPr>
            <p:spPr>
              <a:xfrm>
                <a:off x="4116878" y="3445799"/>
                <a:ext cx="714894" cy="278125"/>
              </a:xfrm>
              <a:prstGeom prst="rect">
                <a:avLst/>
              </a:prstGeom>
              <a:noFill/>
            </p:spPr>
            <p:txBody>
              <a:bodyPr wrap="square" rtlCol="0">
                <a:spAutoFit/>
              </a:bodyPr>
              <a:lstStyle/>
              <a:p>
                <a:pPr defTabSz="1219170">
                  <a:defRPr/>
                </a:pPr>
                <a:r>
                  <a:rPr lang="en-GB" sz="800" kern="0">
                    <a:solidFill>
                      <a:prstClr val="black"/>
                    </a:solidFill>
                    <a:latin typeface="+mj-lt"/>
                  </a:rPr>
                  <a:t>On Track</a:t>
                </a:r>
              </a:p>
            </p:txBody>
          </p:sp>
        </p:grpSp>
        <p:grpSp>
          <p:nvGrpSpPr>
            <p:cNvPr id="9" name="Group 8">
              <a:extLst>
                <a:ext uri="{FF2B5EF4-FFF2-40B4-BE49-F238E27FC236}">
                  <a16:creationId xmlns:a16="http://schemas.microsoft.com/office/drawing/2014/main" id="{770A728B-F135-E1F8-6311-A2CE78694577}"/>
                </a:ext>
              </a:extLst>
            </p:cNvPr>
            <p:cNvGrpSpPr/>
            <p:nvPr/>
          </p:nvGrpSpPr>
          <p:grpSpPr>
            <a:xfrm>
              <a:off x="5795473" y="3486038"/>
              <a:ext cx="741910" cy="278125"/>
              <a:chOff x="4089862" y="3445799"/>
              <a:chExt cx="741910" cy="278125"/>
            </a:xfrm>
          </p:grpSpPr>
          <p:sp>
            <p:nvSpPr>
              <p:cNvPr id="15" name="Oval 14">
                <a:extLst>
                  <a:ext uri="{FF2B5EF4-FFF2-40B4-BE49-F238E27FC236}">
                    <a16:creationId xmlns:a16="http://schemas.microsoft.com/office/drawing/2014/main" id="{784FF7AE-BD67-2FCC-A250-5B5D748DF57B}"/>
                  </a:ext>
                </a:extLst>
              </p:cNvPr>
              <p:cNvSpPr/>
              <p:nvPr/>
            </p:nvSpPr>
            <p:spPr>
              <a:xfrm>
                <a:off x="4089862" y="3562003"/>
                <a:ext cx="54033" cy="45719"/>
              </a:xfrm>
              <a:prstGeom prst="ellipse">
                <a:avLst/>
              </a:prstGeom>
              <a:solidFill>
                <a:srgbClr val="FFC000"/>
              </a:solidFill>
              <a:ln w="25400" cap="flat" cmpd="sng" algn="ctr">
                <a:solidFill>
                  <a:srgbClr val="FFC000"/>
                </a:solidFill>
                <a:prstDash val="solid"/>
              </a:ln>
              <a:effectLst/>
            </p:spPr>
            <p:txBody>
              <a:bodyPr rtlCol="0" anchor="ctr"/>
              <a:lstStyle/>
              <a:p>
                <a:pPr algn="ctr" defTabSz="1219170">
                  <a:defRPr/>
                </a:pPr>
                <a:endParaRPr lang="en-GB" sz="2133" kern="0">
                  <a:solidFill>
                    <a:prstClr val="white"/>
                  </a:solidFill>
                  <a:latin typeface="Arial"/>
                </a:endParaRPr>
              </a:p>
            </p:txBody>
          </p:sp>
          <p:sp>
            <p:nvSpPr>
              <p:cNvPr id="16" name="TextBox 15">
                <a:extLst>
                  <a:ext uri="{FF2B5EF4-FFF2-40B4-BE49-F238E27FC236}">
                    <a16:creationId xmlns:a16="http://schemas.microsoft.com/office/drawing/2014/main" id="{5219BF76-4870-D05A-D1A3-8B8BDDC9A1F7}"/>
                  </a:ext>
                </a:extLst>
              </p:cNvPr>
              <p:cNvSpPr txBox="1"/>
              <p:nvPr/>
            </p:nvSpPr>
            <p:spPr>
              <a:xfrm>
                <a:off x="4116878" y="3445799"/>
                <a:ext cx="714894" cy="278125"/>
              </a:xfrm>
              <a:prstGeom prst="rect">
                <a:avLst/>
              </a:prstGeom>
              <a:noFill/>
            </p:spPr>
            <p:txBody>
              <a:bodyPr wrap="square" rtlCol="0">
                <a:spAutoFit/>
              </a:bodyPr>
              <a:lstStyle>
                <a:defPPr>
                  <a:defRPr lang="en-US"/>
                </a:defPPr>
                <a:lvl1pPr defTabSz="1219170">
                  <a:defRPr sz="933" kern="0">
                    <a:solidFill>
                      <a:prstClr val="black"/>
                    </a:solidFill>
                    <a:latin typeface="Nunito Sans"/>
                  </a:defRPr>
                </a:lvl1pPr>
              </a:lstStyle>
              <a:p>
                <a:r>
                  <a:rPr lang="en-GB" sz="800">
                    <a:latin typeface="+mj-lt"/>
                  </a:rPr>
                  <a:t>At Risk</a:t>
                </a:r>
              </a:p>
            </p:txBody>
          </p:sp>
        </p:grpSp>
        <p:grpSp>
          <p:nvGrpSpPr>
            <p:cNvPr id="10" name="Group 9">
              <a:extLst>
                <a:ext uri="{FF2B5EF4-FFF2-40B4-BE49-F238E27FC236}">
                  <a16:creationId xmlns:a16="http://schemas.microsoft.com/office/drawing/2014/main" id="{DF66DD10-86ED-C3BE-5342-ED14BEC24E96}"/>
                </a:ext>
              </a:extLst>
            </p:cNvPr>
            <p:cNvGrpSpPr/>
            <p:nvPr/>
          </p:nvGrpSpPr>
          <p:grpSpPr>
            <a:xfrm>
              <a:off x="6429317" y="3486038"/>
              <a:ext cx="739053" cy="278125"/>
              <a:chOff x="4089862" y="3445799"/>
              <a:chExt cx="739053" cy="278125"/>
            </a:xfrm>
          </p:grpSpPr>
          <p:sp>
            <p:nvSpPr>
              <p:cNvPr id="13" name="Oval 12">
                <a:extLst>
                  <a:ext uri="{FF2B5EF4-FFF2-40B4-BE49-F238E27FC236}">
                    <a16:creationId xmlns:a16="http://schemas.microsoft.com/office/drawing/2014/main" id="{ECAB50AC-7A55-8208-1789-142B9134F95A}"/>
                  </a:ext>
                </a:extLst>
              </p:cNvPr>
              <p:cNvSpPr/>
              <p:nvPr/>
            </p:nvSpPr>
            <p:spPr>
              <a:xfrm>
                <a:off x="4089862" y="3562003"/>
                <a:ext cx="54033" cy="45719"/>
              </a:xfrm>
              <a:prstGeom prst="ellipse">
                <a:avLst/>
              </a:prstGeom>
              <a:solidFill>
                <a:srgbClr val="FF0000"/>
              </a:solidFill>
              <a:ln w="25400" cap="flat" cmpd="sng" algn="ctr">
                <a:solidFill>
                  <a:srgbClr val="FF0000"/>
                </a:solidFill>
                <a:prstDash val="solid"/>
              </a:ln>
              <a:effectLst/>
            </p:spPr>
            <p:txBody>
              <a:bodyPr rtlCol="0" anchor="ctr"/>
              <a:lstStyle/>
              <a:p>
                <a:pPr algn="ctr" defTabSz="1219170">
                  <a:defRPr/>
                </a:pPr>
                <a:endParaRPr lang="en-GB" sz="2133" kern="0">
                  <a:solidFill>
                    <a:prstClr val="white"/>
                  </a:solidFill>
                  <a:latin typeface="Arial"/>
                </a:endParaRPr>
              </a:p>
            </p:txBody>
          </p:sp>
          <p:sp>
            <p:nvSpPr>
              <p:cNvPr id="14" name="TextBox 13">
                <a:extLst>
                  <a:ext uri="{FF2B5EF4-FFF2-40B4-BE49-F238E27FC236}">
                    <a16:creationId xmlns:a16="http://schemas.microsoft.com/office/drawing/2014/main" id="{D06D3C6C-ADD3-304D-246F-36CAE02191CD}"/>
                  </a:ext>
                </a:extLst>
              </p:cNvPr>
              <p:cNvSpPr txBox="1"/>
              <p:nvPr/>
            </p:nvSpPr>
            <p:spPr>
              <a:xfrm>
                <a:off x="4114021" y="3445799"/>
                <a:ext cx="714894" cy="278125"/>
              </a:xfrm>
              <a:prstGeom prst="rect">
                <a:avLst/>
              </a:prstGeom>
              <a:noFill/>
            </p:spPr>
            <p:txBody>
              <a:bodyPr wrap="square" rtlCol="0">
                <a:spAutoFit/>
              </a:bodyPr>
              <a:lstStyle/>
              <a:p>
                <a:pPr defTabSz="1219170">
                  <a:defRPr/>
                </a:pPr>
                <a:r>
                  <a:rPr lang="en-GB" sz="800" kern="0">
                    <a:solidFill>
                      <a:prstClr val="black"/>
                    </a:solidFill>
                    <a:latin typeface="+mj-lt"/>
                  </a:rPr>
                  <a:t>Overdue</a:t>
                </a:r>
              </a:p>
            </p:txBody>
          </p:sp>
        </p:grpSp>
      </p:grpSp>
      <p:pic>
        <p:nvPicPr>
          <p:cNvPr id="3" name="Picture 2">
            <a:extLst>
              <a:ext uri="{FF2B5EF4-FFF2-40B4-BE49-F238E27FC236}">
                <a16:creationId xmlns:a16="http://schemas.microsoft.com/office/drawing/2014/main" id="{70526521-8090-A89F-81B0-06E59B930A96}"/>
              </a:ext>
            </a:extLst>
          </p:cNvPr>
          <p:cNvPicPr>
            <a:picLocks noChangeAspect="1"/>
          </p:cNvPicPr>
          <p:nvPr/>
        </p:nvPicPr>
        <p:blipFill>
          <a:blip r:embed="rId2"/>
          <a:stretch>
            <a:fillRect/>
          </a:stretch>
        </p:blipFill>
        <p:spPr>
          <a:xfrm>
            <a:off x="5399456" y="2998268"/>
            <a:ext cx="6328885" cy="980458"/>
          </a:xfrm>
          <a:prstGeom prst="rect">
            <a:avLst/>
          </a:prstGeom>
        </p:spPr>
      </p:pic>
    </p:spTree>
    <p:extLst>
      <p:ext uri="{BB962C8B-B14F-4D97-AF65-F5344CB8AC3E}">
        <p14:creationId xmlns:p14="http://schemas.microsoft.com/office/powerpoint/2010/main" val="3593105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41E9F-935A-E6FE-8F9F-81F5A048391D}"/>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519828FF-5114-87AC-6B2F-6AF872CB64F1}"/>
              </a:ext>
            </a:extLst>
          </p:cNvPr>
          <p:cNvSpPr>
            <a:spLocks noGrp="1"/>
          </p:cNvSpPr>
          <p:nvPr>
            <p:ph type="body" sz="quarter" idx="24"/>
          </p:nvPr>
        </p:nvSpPr>
        <p:spPr>
          <a:xfrm>
            <a:off x="1096250" y="1395168"/>
            <a:ext cx="5182002" cy="2033832"/>
          </a:xfrm>
        </p:spPr>
        <p:txBody>
          <a:bodyPr/>
          <a:lstStyle/>
          <a:p>
            <a:r>
              <a:rPr lang="en-IN">
                <a:solidFill>
                  <a:schemeClr val="accent4"/>
                </a:solidFill>
              </a:rPr>
              <a:t>Section 5: </a:t>
            </a:r>
          </a:p>
          <a:p>
            <a:r>
              <a:rPr lang="en-IN">
                <a:solidFill>
                  <a:schemeClr val="accent4"/>
                </a:solidFill>
              </a:rPr>
              <a:t>Change Pipeline </a:t>
            </a:r>
          </a:p>
        </p:txBody>
      </p:sp>
      <p:sp>
        <p:nvSpPr>
          <p:cNvPr id="14" name="Text Placeholder 13">
            <a:extLst>
              <a:ext uri="{FF2B5EF4-FFF2-40B4-BE49-F238E27FC236}">
                <a16:creationId xmlns:a16="http://schemas.microsoft.com/office/drawing/2014/main" id="{480AC759-B172-C41C-228F-62F3907EAD32}"/>
              </a:ext>
            </a:extLst>
          </p:cNvPr>
          <p:cNvSpPr>
            <a:spLocks noGrp="1"/>
          </p:cNvSpPr>
          <p:nvPr>
            <p:ph type="body" sz="quarter" idx="25"/>
          </p:nvPr>
        </p:nvSpPr>
        <p:spPr/>
        <p:txBody>
          <a:bodyPr/>
          <a:lstStyle/>
          <a:p>
            <a:r>
              <a:rPr lang="en-IN" sz="13800">
                <a:solidFill>
                  <a:schemeClr val="accent4"/>
                </a:solidFill>
              </a:rPr>
              <a:t>05</a:t>
            </a:r>
          </a:p>
        </p:txBody>
      </p:sp>
      <p:sp>
        <p:nvSpPr>
          <p:cNvPr id="11" name="Text Placeholder 9">
            <a:extLst>
              <a:ext uri="{FF2B5EF4-FFF2-40B4-BE49-F238E27FC236}">
                <a16:creationId xmlns:a16="http://schemas.microsoft.com/office/drawing/2014/main" id="{1165B089-F7DF-9BC0-76B9-008F78AAD882}"/>
              </a:ext>
            </a:extLst>
          </p:cNvPr>
          <p:cNvSpPr>
            <a:spLocks noGrp="1"/>
          </p:cNvSpPr>
          <p:nvPr>
            <p:ph type="body" sz="quarter" idx="26"/>
          </p:nvPr>
        </p:nvSpPr>
        <p:spPr>
          <a:xfrm>
            <a:off x="6570483" y="3125939"/>
            <a:ext cx="3733014" cy="480766"/>
          </a:xfrm>
          <a:solidFill>
            <a:schemeClr val="accent4"/>
          </a:solidFill>
        </p:spPr>
        <p:txBody>
          <a:bodyPr/>
          <a:lstStyle/>
          <a:p>
            <a:r>
              <a:rPr lang="en-IN">
                <a:solidFill>
                  <a:schemeClr val="tx1"/>
                </a:solidFill>
              </a:rPr>
              <a:t>Change Pipeline </a:t>
            </a:r>
            <a:endParaRPr lang="en-GB">
              <a:solidFill>
                <a:schemeClr val="tx1"/>
              </a:solidFill>
            </a:endParaRPr>
          </a:p>
        </p:txBody>
      </p:sp>
      <p:sp>
        <p:nvSpPr>
          <p:cNvPr id="12" name="Text Placeholder 9">
            <a:extLst>
              <a:ext uri="{FF2B5EF4-FFF2-40B4-BE49-F238E27FC236}">
                <a16:creationId xmlns:a16="http://schemas.microsoft.com/office/drawing/2014/main" id="{867DC265-9448-5002-D5D1-A23AB57C89C7}"/>
              </a:ext>
            </a:extLst>
          </p:cNvPr>
          <p:cNvSpPr txBox="1">
            <a:spLocks/>
          </p:cNvSpPr>
          <p:nvPr/>
        </p:nvSpPr>
        <p:spPr>
          <a:xfrm>
            <a:off x="6570483" y="3751341"/>
            <a:ext cx="3733014" cy="480766"/>
          </a:xfrm>
          <a:prstGeom prst="rect">
            <a:avLst/>
          </a:prstGeom>
          <a:solidFill>
            <a:schemeClr val="tx1"/>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13" name="Text Placeholder 9">
            <a:extLst>
              <a:ext uri="{FF2B5EF4-FFF2-40B4-BE49-F238E27FC236}">
                <a16:creationId xmlns:a16="http://schemas.microsoft.com/office/drawing/2014/main" id="{668A45D0-E5EC-CE61-3133-ABFF910B4004}"/>
              </a:ext>
            </a:extLst>
          </p:cNvPr>
          <p:cNvSpPr txBox="1">
            <a:spLocks/>
          </p:cNvSpPr>
          <p:nvPr/>
        </p:nvSpPr>
        <p:spPr>
          <a:xfrm>
            <a:off x="6570483" y="4376743"/>
            <a:ext cx="3733014" cy="480766"/>
          </a:xfrm>
          <a:prstGeom prst="rect">
            <a:avLst/>
          </a:prstGeom>
          <a:solidFill>
            <a:schemeClr val="tx1"/>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106787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6337F-2658-FA44-A88D-AA16EA5DB5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F2A5AD-6E29-CFE1-1CC0-DB3DA9A5D860}"/>
              </a:ext>
            </a:extLst>
          </p:cNvPr>
          <p:cNvSpPr>
            <a:spLocks noGrp="1"/>
          </p:cNvSpPr>
          <p:nvPr>
            <p:ph type="title"/>
          </p:nvPr>
        </p:nvSpPr>
        <p:spPr>
          <a:xfrm>
            <a:off x="979576" y="160155"/>
            <a:ext cx="10865999" cy="973481"/>
          </a:xfrm>
        </p:spPr>
        <p:txBody>
          <a:bodyPr/>
          <a:lstStyle/>
          <a:p>
            <a:r>
              <a:rPr lang="en-GB" sz="3200"/>
              <a:t>2026 Forward View - Change Delivery Plan</a:t>
            </a:r>
          </a:p>
        </p:txBody>
      </p:sp>
      <p:sp>
        <p:nvSpPr>
          <p:cNvPr id="3" name="Date Placeholder 2">
            <a:extLst>
              <a:ext uri="{FF2B5EF4-FFF2-40B4-BE49-F238E27FC236}">
                <a16:creationId xmlns:a16="http://schemas.microsoft.com/office/drawing/2014/main" id="{1D3D6F41-DE25-E94F-FC16-A81806DD0106}"/>
              </a:ext>
            </a:extLst>
          </p:cNvPr>
          <p:cNvSpPr>
            <a:spLocks noGrp="1"/>
          </p:cNvSpPr>
          <p:nvPr>
            <p:ph type="dt" sz="half" idx="10"/>
          </p:nvPr>
        </p:nvSpPr>
        <p:spPr>
          <a:xfrm>
            <a:off x="-127721" y="5994204"/>
            <a:ext cx="2588550" cy="233069"/>
          </a:xfrm>
        </p:spPr>
        <p:txBody>
          <a:bodyPr/>
          <a:lstStyle/>
          <a:p>
            <a:r>
              <a:rPr lang="en-GB">
                <a:solidFill>
                  <a:srgbClr val="212232"/>
                </a:solidFill>
              </a:rPr>
              <a:t>Slide produced 22</a:t>
            </a:r>
            <a:r>
              <a:rPr lang="en-GB" baseline="30000">
                <a:solidFill>
                  <a:srgbClr val="212232"/>
                </a:solidFill>
              </a:rPr>
              <a:t>nd</a:t>
            </a:r>
            <a:r>
              <a:rPr lang="en-GB">
                <a:solidFill>
                  <a:srgbClr val="212232"/>
                </a:solidFill>
              </a:rPr>
              <a:t> May 2026</a:t>
            </a:r>
            <a:endParaRPr lang="en-US">
              <a:solidFill>
                <a:srgbClr val="212232"/>
              </a:solidFill>
            </a:endParaRPr>
          </a:p>
        </p:txBody>
      </p:sp>
      <p:sp>
        <p:nvSpPr>
          <p:cNvPr id="5" name="Title 1">
            <a:extLst>
              <a:ext uri="{FF2B5EF4-FFF2-40B4-BE49-F238E27FC236}">
                <a16:creationId xmlns:a16="http://schemas.microsoft.com/office/drawing/2014/main" id="{803B0A5D-D800-85F1-94E4-A9109C79D5AA}"/>
              </a:ext>
            </a:extLst>
          </p:cNvPr>
          <p:cNvSpPr txBox="1">
            <a:spLocks/>
          </p:cNvSpPr>
          <p:nvPr/>
        </p:nvSpPr>
        <p:spPr>
          <a:xfrm>
            <a:off x="926425" y="745852"/>
            <a:ext cx="10634614" cy="6377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GB" sz="1800"/>
              <a:t>January 26 – December 2026</a:t>
            </a:r>
            <a:endParaRPr lang="en-GB" sz="1800">
              <a:latin typeface="+mn-lt"/>
            </a:endParaRPr>
          </a:p>
        </p:txBody>
      </p:sp>
      <p:grpSp>
        <p:nvGrpSpPr>
          <p:cNvPr id="27" name="Group 26">
            <a:extLst>
              <a:ext uri="{FF2B5EF4-FFF2-40B4-BE49-F238E27FC236}">
                <a16:creationId xmlns:a16="http://schemas.microsoft.com/office/drawing/2014/main" id="{D396077B-1E31-ADCC-5F52-F1BE67AF9428}"/>
              </a:ext>
            </a:extLst>
          </p:cNvPr>
          <p:cNvGrpSpPr/>
          <p:nvPr/>
        </p:nvGrpSpPr>
        <p:grpSpPr>
          <a:xfrm>
            <a:off x="-10835" y="1272456"/>
            <a:ext cx="12140909" cy="4751791"/>
            <a:chOff x="0" y="759894"/>
            <a:chExt cx="9067364" cy="3526345"/>
          </a:xfrm>
          <a:solidFill>
            <a:srgbClr val="DEDAFE"/>
          </a:solidFill>
        </p:grpSpPr>
        <p:sp>
          <p:nvSpPr>
            <p:cNvPr id="28" name="Rectangle 27">
              <a:extLst>
                <a:ext uri="{FF2B5EF4-FFF2-40B4-BE49-F238E27FC236}">
                  <a16:creationId xmlns:a16="http://schemas.microsoft.com/office/drawing/2014/main" id="{6EF6F6CE-E8F3-0F2B-069C-93154DB94F3D}"/>
                </a:ext>
              </a:extLst>
            </p:cNvPr>
            <p:cNvSpPr/>
            <p:nvPr/>
          </p:nvSpPr>
          <p:spPr>
            <a:xfrm>
              <a:off x="49067" y="1068400"/>
              <a:ext cx="9002173" cy="32178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a:solidFill>
                  <a:schemeClr val="tx1"/>
                </a:solidFill>
              </a:endParaRPr>
            </a:p>
          </p:txBody>
        </p:sp>
        <p:cxnSp>
          <p:nvCxnSpPr>
            <p:cNvPr id="29" name="Straight Connector 28">
              <a:extLst>
                <a:ext uri="{FF2B5EF4-FFF2-40B4-BE49-F238E27FC236}">
                  <a16:creationId xmlns:a16="http://schemas.microsoft.com/office/drawing/2014/main" id="{0D11039A-DC9A-B4ED-C470-B42F4E0E6081}"/>
                </a:ext>
              </a:extLst>
            </p:cNvPr>
            <p:cNvCxnSpPr>
              <a:cxnSpLocks/>
            </p:cNvCxnSpPr>
            <p:nvPr/>
          </p:nvCxnSpPr>
          <p:spPr>
            <a:xfrm>
              <a:off x="85773" y="1056375"/>
              <a:ext cx="8981591" cy="12027"/>
            </a:xfrm>
            <a:prstGeom prst="line">
              <a:avLst/>
            </a:prstGeom>
            <a:grpFill/>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9E86D2E-CA5E-BEE4-760B-5841F9190F88}"/>
                </a:ext>
              </a:extLst>
            </p:cNvPr>
            <p:cNvSpPr txBox="1"/>
            <p:nvPr/>
          </p:nvSpPr>
          <p:spPr>
            <a:xfrm>
              <a:off x="0" y="764017"/>
              <a:ext cx="597639" cy="236065"/>
            </a:xfrm>
            <a:prstGeom prst="rect">
              <a:avLst/>
            </a:prstGeom>
            <a:noFill/>
          </p:spPr>
          <p:txBody>
            <a:bodyPr wrap="none" rtlCol="0">
              <a:spAutoFit/>
            </a:bodyPr>
            <a:lstStyle/>
            <a:p>
              <a:r>
                <a:rPr lang="en-GB" sz="1467" b="1">
                  <a:solidFill>
                    <a:schemeClr val="tx2"/>
                  </a:solidFill>
                </a:rPr>
                <a:t>Jan-26</a:t>
              </a:r>
            </a:p>
          </p:txBody>
        </p:sp>
        <p:sp>
          <p:nvSpPr>
            <p:cNvPr id="31" name="TextBox 30">
              <a:extLst>
                <a:ext uri="{FF2B5EF4-FFF2-40B4-BE49-F238E27FC236}">
                  <a16:creationId xmlns:a16="http://schemas.microsoft.com/office/drawing/2014/main" id="{AD5FD9D7-530F-4CC3-7C3F-E22729A8294F}"/>
                </a:ext>
              </a:extLst>
            </p:cNvPr>
            <p:cNvSpPr txBox="1"/>
            <p:nvPr/>
          </p:nvSpPr>
          <p:spPr>
            <a:xfrm>
              <a:off x="4119130" y="770146"/>
              <a:ext cx="679048" cy="236065"/>
            </a:xfrm>
            <a:prstGeom prst="rect">
              <a:avLst/>
            </a:prstGeom>
            <a:noFill/>
          </p:spPr>
          <p:txBody>
            <a:bodyPr wrap="none" rtlCol="0">
              <a:spAutoFit/>
            </a:bodyPr>
            <a:lstStyle/>
            <a:p>
              <a:r>
                <a:rPr lang="en-GB" sz="1467" b="1">
                  <a:solidFill>
                    <a:schemeClr val="tx2"/>
                  </a:solidFill>
                </a:rPr>
                <a:t>June-26</a:t>
              </a:r>
            </a:p>
          </p:txBody>
        </p:sp>
        <p:sp>
          <p:nvSpPr>
            <p:cNvPr id="32" name="Rectangle 31">
              <a:extLst>
                <a:ext uri="{FF2B5EF4-FFF2-40B4-BE49-F238E27FC236}">
                  <a16:creationId xmlns:a16="http://schemas.microsoft.com/office/drawing/2014/main" id="{819F1631-5099-B5C9-79B5-520A1979E02F}"/>
                </a:ext>
              </a:extLst>
            </p:cNvPr>
            <p:cNvSpPr/>
            <p:nvPr/>
          </p:nvSpPr>
          <p:spPr>
            <a:xfrm>
              <a:off x="85773" y="1111325"/>
              <a:ext cx="2818142" cy="343365"/>
            </a:xfrm>
            <a:prstGeom prst="rect">
              <a:avLst/>
            </a:prstGeom>
            <a:solidFill>
              <a:srgbClr val="92D050"/>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rgbClr val="FDFAFF"/>
                  </a:solidFill>
                </a:rPr>
                <a:t>February 26 – Major Release (XRN5983)</a:t>
              </a:r>
            </a:p>
            <a:p>
              <a:pPr algn="ctr"/>
              <a:r>
                <a:rPr lang="en-GB" sz="1200">
                  <a:solidFill>
                    <a:srgbClr val="FDFAFF"/>
                  </a:solidFill>
                </a:rPr>
                <a:t>XRN5872 | XRN5906 | XRN5914 | XRN5922 </a:t>
              </a:r>
            </a:p>
          </p:txBody>
        </p:sp>
        <p:sp>
          <p:nvSpPr>
            <p:cNvPr id="33" name="TextBox 32">
              <a:extLst>
                <a:ext uri="{FF2B5EF4-FFF2-40B4-BE49-F238E27FC236}">
                  <a16:creationId xmlns:a16="http://schemas.microsoft.com/office/drawing/2014/main" id="{F3FDBA97-88C6-57E8-FA72-10A9D423046B}"/>
                </a:ext>
              </a:extLst>
            </p:cNvPr>
            <p:cNvSpPr txBox="1"/>
            <p:nvPr/>
          </p:nvSpPr>
          <p:spPr>
            <a:xfrm>
              <a:off x="1845947" y="767462"/>
              <a:ext cx="792782" cy="236065"/>
            </a:xfrm>
            <a:prstGeom prst="rect">
              <a:avLst/>
            </a:prstGeom>
            <a:noFill/>
          </p:spPr>
          <p:txBody>
            <a:bodyPr wrap="none" rtlCol="0">
              <a:spAutoFit/>
            </a:bodyPr>
            <a:lstStyle/>
            <a:p>
              <a:r>
                <a:rPr lang="en-GB" sz="1467" b="1">
                  <a:solidFill>
                    <a:schemeClr val="tx2"/>
                  </a:solidFill>
                </a:rPr>
                <a:t>March-26</a:t>
              </a:r>
            </a:p>
          </p:txBody>
        </p:sp>
        <p:sp>
          <p:nvSpPr>
            <p:cNvPr id="34" name="TextBox 33">
              <a:extLst>
                <a:ext uri="{FF2B5EF4-FFF2-40B4-BE49-F238E27FC236}">
                  <a16:creationId xmlns:a16="http://schemas.microsoft.com/office/drawing/2014/main" id="{17A42AD5-FD69-2964-E6CD-F1B595D4F744}"/>
                </a:ext>
              </a:extLst>
            </p:cNvPr>
            <p:cNvSpPr txBox="1"/>
            <p:nvPr/>
          </p:nvSpPr>
          <p:spPr>
            <a:xfrm>
              <a:off x="6295041" y="763131"/>
              <a:ext cx="609611" cy="236065"/>
            </a:xfrm>
            <a:prstGeom prst="rect">
              <a:avLst/>
            </a:prstGeom>
            <a:noFill/>
          </p:spPr>
          <p:txBody>
            <a:bodyPr wrap="none" rtlCol="0">
              <a:spAutoFit/>
            </a:bodyPr>
            <a:lstStyle/>
            <a:p>
              <a:r>
                <a:rPr lang="en-GB" sz="1467" b="1">
                  <a:solidFill>
                    <a:schemeClr val="tx2"/>
                  </a:solidFill>
                </a:rPr>
                <a:t>Sep-26</a:t>
              </a:r>
            </a:p>
          </p:txBody>
        </p:sp>
        <p:sp>
          <p:nvSpPr>
            <p:cNvPr id="35" name="TextBox 34">
              <a:extLst>
                <a:ext uri="{FF2B5EF4-FFF2-40B4-BE49-F238E27FC236}">
                  <a16:creationId xmlns:a16="http://schemas.microsoft.com/office/drawing/2014/main" id="{B7D1E4DE-9C35-0584-8314-BD5230925D99}"/>
                </a:ext>
              </a:extLst>
            </p:cNvPr>
            <p:cNvSpPr txBox="1"/>
            <p:nvPr/>
          </p:nvSpPr>
          <p:spPr>
            <a:xfrm>
              <a:off x="8316777" y="759894"/>
              <a:ext cx="632358" cy="236065"/>
            </a:xfrm>
            <a:prstGeom prst="rect">
              <a:avLst/>
            </a:prstGeom>
            <a:noFill/>
          </p:spPr>
          <p:txBody>
            <a:bodyPr wrap="none" rtlCol="0">
              <a:spAutoFit/>
            </a:bodyPr>
            <a:lstStyle/>
            <a:p>
              <a:r>
                <a:rPr lang="en-GB" sz="1467" b="1">
                  <a:solidFill>
                    <a:schemeClr val="tx2"/>
                  </a:solidFill>
                </a:rPr>
                <a:t>Dec-26</a:t>
              </a:r>
            </a:p>
          </p:txBody>
        </p:sp>
        <p:sp>
          <p:nvSpPr>
            <p:cNvPr id="36" name="Rectangle 35">
              <a:extLst>
                <a:ext uri="{FF2B5EF4-FFF2-40B4-BE49-F238E27FC236}">
                  <a16:creationId xmlns:a16="http://schemas.microsoft.com/office/drawing/2014/main" id="{B2987A3A-1564-059A-E267-2F39DC9BED5A}"/>
                </a:ext>
              </a:extLst>
            </p:cNvPr>
            <p:cNvSpPr/>
            <p:nvPr/>
          </p:nvSpPr>
          <p:spPr>
            <a:xfrm>
              <a:off x="85773" y="1950724"/>
              <a:ext cx="5605121" cy="341129"/>
            </a:xfrm>
            <a:prstGeom prst="rect">
              <a:avLst/>
            </a:prstGeom>
            <a:solidFill>
              <a:schemeClr val="bg1">
                <a:lumMod val="50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rgbClr val="FDFAFF"/>
                  </a:solidFill>
                </a:rPr>
                <a:t>June 26 – Major Release (XRN6045)</a:t>
              </a:r>
            </a:p>
            <a:p>
              <a:pPr algn="ctr"/>
              <a:r>
                <a:rPr lang="en-GB" sz="1400">
                  <a:solidFill>
                    <a:srgbClr val="FDFAFF"/>
                  </a:solidFill>
                </a:rPr>
                <a:t>XRN5702 |XRN5805</a:t>
              </a:r>
            </a:p>
          </p:txBody>
        </p:sp>
      </p:grpSp>
      <p:sp>
        <p:nvSpPr>
          <p:cNvPr id="43" name="TextBox 42">
            <a:extLst>
              <a:ext uri="{FF2B5EF4-FFF2-40B4-BE49-F238E27FC236}">
                <a16:creationId xmlns:a16="http://schemas.microsoft.com/office/drawing/2014/main" id="{283BA597-2FBE-14F9-1A93-AFF74B6CEE49}"/>
              </a:ext>
            </a:extLst>
          </p:cNvPr>
          <p:cNvSpPr txBox="1"/>
          <p:nvPr/>
        </p:nvSpPr>
        <p:spPr>
          <a:xfrm>
            <a:off x="372568" y="8713614"/>
            <a:ext cx="1895712" cy="266676"/>
          </a:xfrm>
          <a:prstGeom prst="rect">
            <a:avLst/>
          </a:prstGeom>
          <a:noFill/>
        </p:spPr>
        <p:txBody>
          <a:bodyPr wrap="none" lIns="121920" tIns="60960" rIns="121920" bIns="60960" rtlCol="0" anchor="t">
            <a:spAutoFit/>
          </a:bodyPr>
          <a:lstStyle/>
          <a:p>
            <a:r>
              <a:rPr lang="en-GB" sz="933"/>
              <a:t>Slide produced 29</a:t>
            </a:r>
            <a:r>
              <a:rPr lang="en-GB" sz="933" baseline="30000"/>
              <a:t>h</a:t>
            </a:r>
            <a:r>
              <a:rPr lang="en-GB" sz="933"/>
              <a:t> July 2025</a:t>
            </a:r>
            <a:endParaRPr lang="en-GB" sz="2400"/>
          </a:p>
        </p:txBody>
      </p:sp>
      <p:sp>
        <p:nvSpPr>
          <p:cNvPr id="7" name="TextBox 6">
            <a:extLst>
              <a:ext uri="{FF2B5EF4-FFF2-40B4-BE49-F238E27FC236}">
                <a16:creationId xmlns:a16="http://schemas.microsoft.com/office/drawing/2014/main" id="{502E6DE6-9E36-C07A-9A77-2F5F93472873}"/>
              </a:ext>
            </a:extLst>
          </p:cNvPr>
          <p:cNvSpPr txBox="1"/>
          <p:nvPr/>
        </p:nvSpPr>
        <p:spPr>
          <a:xfrm>
            <a:off x="0" y="5125175"/>
            <a:ext cx="8684074" cy="1061829"/>
          </a:xfrm>
          <a:prstGeom prst="rect">
            <a:avLst/>
          </a:prstGeom>
          <a:noFill/>
        </p:spPr>
        <p:txBody>
          <a:bodyPr wrap="square" rtlCol="0">
            <a:spAutoFit/>
          </a:bodyPr>
          <a:lstStyle/>
          <a:p>
            <a:endParaRPr lang="en-GB" sz="900" i="1">
              <a:solidFill>
                <a:schemeClr val="tx2"/>
              </a:solidFill>
            </a:endParaRPr>
          </a:p>
          <a:p>
            <a:r>
              <a:rPr lang="en-GB" sz="900" i="1">
                <a:solidFill>
                  <a:schemeClr val="tx2"/>
                </a:solidFill>
              </a:rPr>
              <a:t>               =  Firm Implementation Date – Funding Approved by ChMC and / or Non-Negotiable Industry Implementation Date in place              </a:t>
            </a:r>
          </a:p>
          <a:p>
            <a:r>
              <a:rPr lang="en-GB" sz="900" i="1">
                <a:solidFill>
                  <a:schemeClr val="tx2"/>
                </a:solidFill>
              </a:rPr>
              <a:t>              </a:t>
            </a:r>
          </a:p>
          <a:p>
            <a:r>
              <a:rPr lang="en-GB" sz="900" i="1">
                <a:solidFill>
                  <a:schemeClr val="tx2"/>
                </a:solidFill>
              </a:rPr>
              <a:t>               =  Indicative / Target Implementation Date – Changes are planned for delivery – Funding not yet approved by ChMC</a:t>
            </a:r>
          </a:p>
          <a:p>
            <a:r>
              <a:rPr lang="en-GB" sz="900" i="1">
                <a:solidFill>
                  <a:schemeClr val="tx2"/>
                </a:solidFill>
              </a:rPr>
              <a:t>                       </a:t>
            </a:r>
          </a:p>
          <a:p>
            <a:r>
              <a:rPr lang="en-GB" sz="900" i="1">
                <a:solidFill>
                  <a:schemeClr val="tx2"/>
                </a:solidFill>
              </a:rPr>
              <a:t>               = Implemented Change / Release           </a:t>
            </a:r>
          </a:p>
          <a:p>
            <a:endParaRPr lang="en-GB" sz="900" i="1">
              <a:solidFill>
                <a:schemeClr val="tx2"/>
              </a:solidFill>
            </a:endParaRPr>
          </a:p>
        </p:txBody>
      </p:sp>
      <p:pic>
        <p:nvPicPr>
          <p:cNvPr id="8" name="Picture 7">
            <a:extLst>
              <a:ext uri="{FF2B5EF4-FFF2-40B4-BE49-F238E27FC236}">
                <a16:creationId xmlns:a16="http://schemas.microsoft.com/office/drawing/2014/main" id="{4B10F5B6-223D-BB72-21F0-984CD2A55FCF}"/>
              </a:ext>
            </a:extLst>
          </p:cNvPr>
          <p:cNvPicPr>
            <a:picLocks noChangeAspect="1"/>
          </p:cNvPicPr>
          <p:nvPr/>
        </p:nvPicPr>
        <p:blipFill>
          <a:blip r:embed="rId2"/>
          <a:srcRect b="20249"/>
          <a:stretch>
            <a:fillRect/>
          </a:stretch>
        </p:blipFill>
        <p:spPr>
          <a:xfrm>
            <a:off x="-127721" y="5079017"/>
            <a:ext cx="2550796" cy="980977"/>
          </a:xfrm>
          <a:prstGeom prst="rect">
            <a:avLst/>
          </a:prstGeom>
        </p:spPr>
      </p:pic>
      <p:sp>
        <p:nvSpPr>
          <p:cNvPr id="9" name="Rectangle 8">
            <a:extLst>
              <a:ext uri="{FF2B5EF4-FFF2-40B4-BE49-F238E27FC236}">
                <a16:creationId xmlns:a16="http://schemas.microsoft.com/office/drawing/2014/main" id="{D188EB53-3F72-03E7-B090-314521412EEF}"/>
              </a:ext>
            </a:extLst>
          </p:cNvPr>
          <p:cNvSpPr/>
          <p:nvPr/>
        </p:nvSpPr>
        <p:spPr>
          <a:xfrm>
            <a:off x="4548912" y="3432365"/>
            <a:ext cx="7570367" cy="480680"/>
          </a:xfrm>
          <a:prstGeom prst="rect">
            <a:avLst/>
          </a:prstGeom>
          <a:solidFill>
            <a:srgbClr val="57BAE5"/>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rgbClr val="FDFAFF"/>
                </a:solidFill>
              </a:rPr>
              <a:t>November 26 - Major Release (XRN 6095) </a:t>
            </a:r>
          </a:p>
          <a:p>
            <a:pPr algn="ctr"/>
            <a:r>
              <a:rPr lang="en-GB" sz="1400">
                <a:solidFill>
                  <a:srgbClr val="FDFAFF"/>
                </a:solidFill>
              </a:rPr>
              <a:t>XRN5940| </a:t>
            </a:r>
            <a:r>
              <a:rPr lang="en-GB" sz="1400" b="1">
                <a:solidFill>
                  <a:srgbClr val="FDFAFF"/>
                </a:solidFill>
              </a:rPr>
              <a:t>Meter Read Service Improvements</a:t>
            </a:r>
            <a:r>
              <a:rPr lang="en-GB" sz="1400">
                <a:solidFill>
                  <a:srgbClr val="FDFAFF"/>
                </a:solidFill>
              </a:rPr>
              <a:t> (</a:t>
            </a:r>
            <a:r>
              <a:rPr lang="en-GB" sz="1400" err="1">
                <a:solidFill>
                  <a:srgbClr val="FDFAFF"/>
                </a:solidFill>
              </a:rPr>
              <a:t>6081.C</a:t>
            </a:r>
            <a:r>
              <a:rPr lang="en-GB" sz="1400">
                <a:solidFill>
                  <a:srgbClr val="FDFAFF"/>
                </a:solidFill>
              </a:rPr>
              <a:t>) </a:t>
            </a:r>
            <a:endParaRPr lang="en-GB" sz="1400" b="1">
              <a:solidFill>
                <a:srgbClr val="FDFAFF"/>
              </a:solidFill>
            </a:endParaRPr>
          </a:p>
        </p:txBody>
      </p:sp>
      <p:sp>
        <p:nvSpPr>
          <p:cNvPr id="12" name="Rectangle 11">
            <a:extLst>
              <a:ext uri="{FF2B5EF4-FFF2-40B4-BE49-F238E27FC236}">
                <a16:creationId xmlns:a16="http://schemas.microsoft.com/office/drawing/2014/main" id="{F73A881C-A19D-8AFC-01F5-A40C1016C6B4}"/>
              </a:ext>
            </a:extLst>
          </p:cNvPr>
          <p:cNvSpPr/>
          <p:nvPr/>
        </p:nvSpPr>
        <p:spPr>
          <a:xfrm>
            <a:off x="5959159" y="2328110"/>
            <a:ext cx="3431026" cy="468052"/>
          </a:xfrm>
          <a:prstGeom prst="rect">
            <a:avLst/>
          </a:prstGeom>
          <a:solidFill>
            <a:srgbClr val="57BAE5"/>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rgbClr val="FDFAFF"/>
                </a:solidFill>
              </a:rPr>
              <a:t>XRN5994 - Emergency Contact Data Service</a:t>
            </a:r>
          </a:p>
        </p:txBody>
      </p:sp>
      <p:sp>
        <p:nvSpPr>
          <p:cNvPr id="18" name="Rectangle 17">
            <a:extLst>
              <a:ext uri="{FF2B5EF4-FFF2-40B4-BE49-F238E27FC236}">
                <a16:creationId xmlns:a16="http://schemas.microsoft.com/office/drawing/2014/main" id="{9A6A191C-DCCA-600B-7F11-DB90C8C84BAF}"/>
              </a:ext>
            </a:extLst>
          </p:cNvPr>
          <p:cNvSpPr/>
          <p:nvPr/>
        </p:nvSpPr>
        <p:spPr>
          <a:xfrm>
            <a:off x="136970" y="4039250"/>
            <a:ext cx="11976912" cy="454374"/>
          </a:xfrm>
          <a:prstGeom prst="rect">
            <a:avLst/>
          </a:prstGeom>
          <a:solidFill>
            <a:srgbClr val="57BAE5"/>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rgbClr val="FDFAFF"/>
                </a:solidFill>
              </a:rPr>
              <a:t>Identifying Improvements to Meter Point Location Address Data Processes</a:t>
            </a:r>
          </a:p>
          <a:p>
            <a:pPr algn="ctr"/>
            <a:r>
              <a:rPr lang="en-GB" sz="1200" b="1">
                <a:solidFill>
                  <a:srgbClr val="FDFAFF"/>
                </a:solidFill>
              </a:rPr>
              <a:t>XRN5968 | XRN5546</a:t>
            </a:r>
          </a:p>
        </p:txBody>
      </p:sp>
      <p:sp>
        <p:nvSpPr>
          <p:cNvPr id="24" name="Rectangle 23">
            <a:extLst>
              <a:ext uri="{FF2B5EF4-FFF2-40B4-BE49-F238E27FC236}">
                <a16:creationId xmlns:a16="http://schemas.microsoft.com/office/drawing/2014/main" id="{62FE7895-0034-82E7-755F-DF92D77AAFFE}"/>
              </a:ext>
            </a:extLst>
          </p:cNvPr>
          <p:cNvSpPr/>
          <p:nvPr/>
        </p:nvSpPr>
        <p:spPr>
          <a:xfrm>
            <a:off x="11209866" y="1734845"/>
            <a:ext cx="904015" cy="462686"/>
          </a:xfrm>
          <a:prstGeom prst="rect">
            <a:avLst/>
          </a:prstGeom>
          <a:solidFill>
            <a:schemeClr val="accent3"/>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rgbClr val="FDFAFF"/>
                </a:solidFill>
              </a:rPr>
              <a:t>Minor Release 18</a:t>
            </a:r>
          </a:p>
        </p:txBody>
      </p:sp>
      <p:sp>
        <p:nvSpPr>
          <p:cNvPr id="25" name="Rectangle 24">
            <a:extLst>
              <a:ext uri="{FF2B5EF4-FFF2-40B4-BE49-F238E27FC236}">
                <a16:creationId xmlns:a16="http://schemas.microsoft.com/office/drawing/2014/main" id="{96FAF4A9-365B-CFFF-B701-E169F87129DC}"/>
              </a:ext>
            </a:extLst>
          </p:cNvPr>
          <p:cNvSpPr/>
          <p:nvPr/>
        </p:nvSpPr>
        <p:spPr>
          <a:xfrm>
            <a:off x="8566464" y="1711985"/>
            <a:ext cx="1166097" cy="580378"/>
          </a:xfrm>
          <a:prstGeom prst="rect">
            <a:avLst/>
          </a:prstGeom>
          <a:solidFill>
            <a:schemeClr val="accent3"/>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rgbClr val="FDFAFF"/>
                </a:solidFill>
              </a:rPr>
              <a:t>MiR17 -  Service Improvements </a:t>
            </a:r>
            <a:r>
              <a:rPr lang="en-GB" sz="1000" err="1">
                <a:solidFill>
                  <a:srgbClr val="FDFAFF"/>
                </a:solidFill>
              </a:rPr>
              <a:t>6081.B</a:t>
            </a:r>
            <a:endParaRPr lang="en-GB" sz="1000">
              <a:solidFill>
                <a:srgbClr val="FDFAFF"/>
              </a:solidFill>
            </a:endParaRPr>
          </a:p>
        </p:txBody>
      </p:sp>
      <p:sp>
        <p:nvSpPr>
          <p:cNvPr id="26" name="Rectangle 25">
            <a:extLst>
              <a:ext uri="{FF2B5EF4-FFF2-40B4-BE49-F238E27FC236}">
                <a16:creationId xmlns:a16="http://schemas.microsoft.com/office/drawing/2014/main" id="{191DB6EA-B9C3-B43A-8F07-1530431E1561}"/>
              </a:ext>
            </a:extLst>
          </p:cNvPr>
          <p:cNvSpPr/>
          <p:nvPr/>
        </p:nvSpPr>
        <p:spPr>
          <a:xfrm>
            <a:off x="6412575" y="1708323"/>
            <a:ext cx="1173475" cy="577768"/>
          </a:xfrm>
          <a:prstGeom prst="rect">
            <a:avLst/>
          </a:prstGeom>
          <a:solidFill>
            <a:schemeClr val="accent3"/>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rgbClr val="FDFAFF"/>
                </a:solidFill>
              </a:rPr>
              <a:t>MiR16 – MR Service Improvements </a:t>
            </a:r>
            <a:r>
              <a:rPr lang="en-GB" sz="900" err="1">
                <a:solidFill>
                  <a:srgbClr val="FDFAFF"/>
                </a:solidFill>
              </a:rPr>
              <a:t>6081.A</a:t>
            </a:r>
            <a:endParaRPr lang="en-GB" sz="900">
              <a:solidFill>
                <a:srgbClr val="FDFAFF"/>
              </a:solidFill>
            </a:endParaRPr>
          </a:p>
        </p:txBody>
      </p:sp>
      <p:sp>
        <p:nvSpPr>
          <p:cNvPr id="4" name="Rectangle 3">
            <a:extLst>
              <a:ext uri="{FF2B5EF4-FFF2-40B4-BE49-F238E27FC236}">
                <a16:creationId xmlns:a16="http://schemas.microsoft.com/office/drawing/2014/main" id="{AD60B2D5-66E4-E74E-9FF4-C51F633B4C6C}"/>
              </a:ext>
            </a:extLst>
          </p:cNvPr>
          <p:cNvSpPr/>
          <p:nvPr/>
        </p:nvSpPr>
        <p:spPr>
          <a:xfrm>
            <a:off x="5629736" y="1708323"/>
            <a:ext cx="723163" cy="568850"/>
          </a:xfrm>
          <a:prstGeom prst="rect">
            <a:avLst/>
          </a:prstGeom>
          <a:solidFill>
            <a:schemeClr val="bg1">
              <a:lumMod val="50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rgbClr val="FDFAFF"/>
                </a:solidFill>
              </a:rPr>
              <a:t>PIX </a:t>
            </a:r>
          </a:p>
          <a:p>
            <a:pPr algn="ctr"/>
            <a:r>
              <a:rPr lang="en-GB" sz="1000" b="1">
                <a:solidFill>
                  <a:srgbClr val="FDFAFF"/>
                </a:solidFill>
              </a:rPr>
              <a:t>5924</a:t>
            </a:r>
            <a:endParaRPr lang="en-GB" sz="1000">
              <a:solidFill>
                <a:srgbClr val="FDFAFF"/>
              </a:solidFill>
              <a:highlight>
                <a:srgbClr val="FFFF00"/>
              </a:highlight>
            </a:endParaRPr>
          </a:p>
        </p:txBody>
      </p:sp>
      <p:sp>
        <p:nvSpPr>
          <p:cNvPr id="6" name="Rectangle 5">
            <a:extLst>
              <a:ext uri="{FF2B5EF4-FFF2-40B4-BE49-F238E27FC236}">
                <a16:creationId xmlns:a16="http://schemas.microsoft.com/office/drawing/2014/main" id="{995F2848-444D-0980-6D52-897471CAC332}"/>
              </a:ext>
            </a:extLst>
          </p:cNvPr>
          <p:cNvSpPr/>
          <p:nvPr/>
        </p:nvSpPr>
        <p:spPr>
          <a:xfrm>
            <a:off x="138093" y="4569218"/>
            <a:ext cx="3149118" cy="489630"/>
          </a:xfrm>
          <a:prstGeom prst="rect">
            <a:avLst/>
          </a:prstGeom>
          <a:solidFill>
            <a:srgbClr val="57BAE5"/>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rgbClr val="FDFAFF"/>
                </a:solidFill>
              </a:rPr>
              <a:t>XRN5941 – Performance Assurance Committee - Audit PAT</a:t>
            </a:r>
          </a:p>
        </p:txBody>
      </p:sp>
      <p:sp>
        <p:nvSpPr>
          <p:cNvPr id="11" name="Rectangle 10">
            <a:extLst>
              <a:ext uri="{FF2B5EF4-FFF2-40B4-BE49-F238E27FC236}">
                <a16:creationId xmlns:a16="http://schemas.microsoft.com/office/drawing/2014/main" id="{9D12F99A-95E2-B51B-054C-DE8A1421BC07}"/>
              </a:ext>
            </a:extLst>
          </p:cNvPr>
          <p:cNvSpPr/>
          <p:nvPr/>
        </p:nvSpPr>
        <p:spPr>
          <a:xfrm>
            <a:off x="9234273" y="2866694"/>
            <a:ext cx="2873224" cy="468052"/>
          </a:xfrm>
          <a:prstGeom prst="rect">
            <a:avLst/>
          </a:prstGeom>
          <a:solidFill>
            <a:srgbClr val="57BAE5"/>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rgbClr val="FDFAFF"/>
                </a:solidFill>
              </a:rPr>
              <a:t>XRN6041 - CDSP Obligations required for the introduction of the Gas Shipper Obligation</a:t>
            </a:r>
          </a:p>
        </p:txBody>
      </p:sp>
      <p:sp>
        <p:nvSpPr>
          <p:cNvPr id="10" name="Rectangle 9">
            <a:extLst>
              <a:ext uri="{FF2B5EF4-FFF2-40B4-BE49-F238E27FC236}">
                <a16:creationId xmlns:a16="http://schemas.microsoft.com/office/drawing/2014/main" id="{5964E794-61CF-BF73-942D-9FE085FE7E5F}"/>
              </a:ext>
            </a:extLst>
          </p:cNvPr>
          <p:cNvSpPr/>
          <p:nvPr/>
        </p:nvSpPr>
        <p:spPr>
          <a:xfrm>
            <a:off x="9445049" y="2336576"/>
            <a:ext cx="1680013" cy="478372"/>
          </a:xfrm>
          <a:prstGeom prst="rect">
            <a:avLst/>
          </a:prstGeom>
          <a:solidFill>
            <a:schemeClr val="accent3"/>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XRN 5949</a:t>
            </a:r>
            <a:br>
              <a:rPr lang="en-US" sz="700"/>
            </a:br>
            <a:r>
              <a:rPr lang="en-US" sz="700"/>
              <a:t>New Priority Consumer Category related to Community Heating </a:t>
            </a:r>
            <a:r>
              <a:rPr lang="en-GB" sz="700">
                <a:ea typeface="Times New Roman" panose="02020603050405020304" pitchFamily="18" charset="0"/>
                <a:cs typeface="Times New Roman" panose="02020603050405020304" pitchFamily="18" charset="0"/>
              </a:rPr>
              <a:t>(Phase 1)</a:t>
            </a:r>
            <a:endParaRPr lang="en-GB" sz="700">
              <a:solidFill>
                <a:srgbClr val="FDFAFF"/>
              </a:solidFill>
            </a:endParaRPr>
          </a:p>
        </p:txBody>
      </p:sp>
    </p:spTree>
    <p:extLst>
      <p:ext uri="{BB962C8B-B14F-4D97-AF65-F5344CB8AC3E}">
        <p14:creationId xmlns:p14="http://schemas.microsoft.com/office/powerpoint/2010/main" val="3019785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237AE-6A06-8E63-2ED5-350FF49CD83D}"/>
              </a:ext>
            </a:extLst>
          </p:cNvPr>
          <p:cNvSpPr>
            <a:spLocks noGrp="1"/>
          </p:cNvSpPr>
          <p:nvPr>
            <p:ph type="title"/>
          </p:nvPr>
        </p:nvSpPr>
        <p:spPr/>
        <p:txBody>
          <a:bodyPr/>
          <a:lstStyle/>
          <a:p>
            <a:r>
              <a:rPr lang="en-GB"/>
              <a:t>1b</a:t>
            </a:r>
          </a:p>
        </p:txBody>
      </p:sp>
      <p:sp>
        <p:nvSpPr>
          <p:cNvPr id="4" name="TextBox 3">
            <a:extLst>
              <a:ext uri="{FF2B5EF4-FFF2-40B4-BE49-F238E27FC236}">
                <a16:creationId xmlns:a16="http://schemas.microsoft.com/office/drawing/2014/main" id="{6186635B-5F68-E3D6-1352-C424178E225D}"/>
              </a:ext>
            </a:extLst>
          </p:cNvPr>
          <p:cNvSpPr txBox="1"/>
          <p:nvPr/>
        </p:nvSpPr>
        <p:spPr>
          <a:xfrm>
            <a:off x="852616" y="2236573"/>
            <a:ext cx="10243752" cy="369332"/>
          </a:xfrm>
          <a:prstGeom prst="rect">
            <a:avLst/>
          </a:prstGeom>
          <a:noFill/>
        </p:spPr>
        <p:txBody>
          <a:bodyPr wrap="square" rtlCol="0">
            <a:spAutoFit/>
          </a:bodyPr>
          <a:lstStyle/>
          <a:p>
            <a:r>
              <a:rPr lang="en-US"/>
              <a:t>The DSG Actions Log will be published on the DSG pages of </a:t>
            </a:r>
            <a:r>
              <a:rPr lang="en-US">
                <a:hlinkClick r:id="rId2"/>
              </a:rPr>
              <a:t>Xoserve.com</a:t>
            </a:r>
            <a:endParaRPr lang="en-US"/>
          </a:p>
        </p:txBody>
      </p:sp>
    </p:spTree>
    <p:extLst>
      <p:ext uri="{BB962C8B-B14F-4D97-AF65-F5344CB8AC3E}">
        <p14:creationId xmlns:p14="http://schemas.microsoft.com/office/powerpoint/2010/main" val="1164696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CD627-24CA-BB4E-32F8-2908813877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63467E-B4B2-7622-CFC0-28070430AB0B}"/>
              </a:ext>
            </a:extLst>
          </p:cNvPr>
          <p:cNvSpPr>
            <a:spLocks noGrp="1"/>
          </p:cNvSpPr>
          <p:nvPr>
            <p:ph type="title"/>
          </p:nvPr>
        </p:nvSpPr>
        <p:spPr>
          <a:xfrm>
            <a:off x="41709" y="-23410"/>
            <a:ext cx="10814579" cy="288394"/>
          </a:xfrm>
        </p:spPr>
        <p:txBody>
          <a:bodyPr/>
          <a:lstStyle/>
          <a:p>
            <a:r>
              <a:rPr lang="en-GB" sz="1600" b="1">
                <a:cs typeface="Arial"/>
              </a:rPr>
              <a:t>Change Delivery Plan – January 2026 – December 2026 </a:t>
            </a:r>
            <a:endParaRPr lang="en-GB" sz="1600" b="1"/>
          </a:p>
        </p:txBody>
      </p:sp>
      <p:graphicFrame>
        <p:nvGraphicFramePr>
          <p:cNvPr id="4" name="Table 3">
            <a:extLst>
              <a:ext uri="{FF2B5EF4-FFF2-40B4-BE49-F238E27FC236}">
                <a16:creationId xmlns:a16="http://schemas.microsoft.com/office/drawing/2014/main" id="{E0968D16-98CB-3CA9-AA91-A93FFF9079E4}"/>
              </a:ext>
            </a:extLst>
          </p:cNvPr>
          <p:cNvGraphicFramePr>
            <a:graphicFrameLocks noGrp="1"/>
          </p:cNvGraphicFramePr>
          <p:nvPr/>
        </p:nvGraphicFramePr>
        <p:xfrm>
          <a:off x="41709" y="253967"/>
          <a:ext cx="12108581" cy="6575903"/>
        </p:xfrm>
        <a:graphic>
          <a:graphicData uri="http://schemas.openxmlformats.org/drawingml/2006/table">
            <a:tbl>
              <a:tblPr firstRow="1" bandRow="1">
                <a:tableStyleId>{5C22544A-7EE6-4342-B048-85BDC9FD1C3A}</a:tableStyleId>
              </a:tblPr>
              <a:tblGrid>
                <a:gridCol w="642838">
                  <a:extLst>
                    <a:ext uri="{9D8B030D-6E8A-4147-A177-3AD203B41FA5}">
                      <a16:colId xmlns:a16="http://schemas.microsoft.com/office/drawing/2014/main" val="4236546890"/>
                    </a:ext>
                  </a:extLst>
                </a:gridCol>
                <a:gridCol w="3630750">
                  <a:extLst>
                    <a:ext uri="{9D8B030D-6E8A-4147-A177-3AD203B41FA5}">
                      <a16:colId xmlns:a16="http://schemas.microsoft.com/office/drawing/2014/main" val="324692026"/>
                    </a:ext>
                  </a:extLst>
                </a:gridCol>
                <a:gridCol w="967283">
                  <a:extLst>
                    <a:ext uri="{9D8B030D-6E8A-4147-A177-3AD203B41FA5}">
                      <a16:colId xmlns:a16="http://schemas.microsoft.com/office/drawing/2014/main" val="1901410971"/>
                    </a:ext>
                  </a:extLst>
                </a:gridCol>
                <a:gridCol w="1064011">
                  <a:extLst>
                    <a:ext uri="{9D8B030D-6E8A-4147-A177-3AD203B41FA5}">
                      <a16:colId xmlns:a16="http://schemas.microsoft.com/office/drawing/2014/main" val="4189950786"/>
                    </a:ext>
                  </a:extLst>
                </a:gridCol>
                <a:gridCol w="1064011">
                  <a:extLst>
                    <a:ext uri="{9D8B030D-6E8A-4147-A177-3AD203B41FA5}">
                      <a16:colId xmlns:a16="http://schemas.microsoft.com/office/drawing/2014/main" val="4137049686"/>
                    </a:ext>
                  </a:extLst>
                </a:gridCol>
                <a:gridCol w="967283">
                  <a:extLst>
                    <a:ext uri="{9D8B030D-6E8A-4147-A177-3AD203B41FA5}">
                      <a16:colId xmlns:a16="http://schemas.microsoft.com/office/drawing/2014/main" val="1519923765"/>
                    </a:ext>
                  </a:extLst>
                </a:gridCol>
                <a:gridCol w="1547653">
                  <a:extLst>
                    <a:ext uri="{9D8B030D-6E8A-4147-A177-3AD203B41FA5}">
                      <a16:colId xmlns:a16="http://schemas.microsoft.com/office/drawing/2014/main" val="3099399107"/>
                    </a:ext>
                  </a:extLst>
                </a:gridCol>
                <a:gridCol w="1102645">
                  <a:extLst>
                    <a:ext uri="{9D8B030D-6E8A-4147-A177-3AD203B41FA5}">
                      <a16:colId xmlns:a16="http://schemas.microsoft.com/office/drawing/2014/main" val="796015746"/>
                    </a:ext>
                  </a:extLst>
                </a:gridCol>
                <a:gridCol w="1122107">
                  <a:extLst>
                    <a:ext uri="{9D8B030D-6E8A-4147-A177-3AD203B41FA5}">
                      <a16:colId xmlns:a16="http://schemas.microsoft.com/office/drawing/2014/main" val="3560280781"/>
                    </a:ext>
                  </a:extLst>
                </a:gridCol>
              </a:tblGrid>
              <a:tr h="0">
                <a:tc>
                  <a:txBody>
                    <a:bodyPr/>
                    <a:lstStyle/>
                    <a:p>
                      <a:pPr algn="l"/>
                      <a:r>
                        <a:rPr lang="en-GB" sz="1000">
                          <a:latin typeface="+mj-lt"/>
                        </a:rPr>
                        <a:t>XRN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000">
                          <a:latin typeface="+mj-lt"/>
                        </a:rPr>
                        <a:t>Change Title </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000">
                          <a:latin typeface="+mj-lt"/>
                        </a:rPr>
                        <a:t>Proposer</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000">
                          <a:latin typeface="+mj-lt"/>
                        </a:rPr>
                        <a:t>Benefit / Impact</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000">
                          <a:latin typeface="+mj-lt"/>
                        </a:rPr>
                        <a:t>Funding </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000">
                          <a:latin typeface="+mj-lt"/>
                        </a:rPr>
                        <a:t>HLSO</a:t>
                      </a:r>
                    </a:p>
                    <a:p>
                      <a:pPr algn="l"/>
                      <a:r>
                        <a:rPr lang="en-GB" sz="1000">
                          <a:latin typeface="+mj-lt"/>
                        </a:rPr>
                        <a:t>Max Cost</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000">
                          <a:latin typeface="+mj-lt"/>
                        </a:rPr>
                        <a:t>Target Delivery Date</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000">
                          <a:latin typeface="+mj-lt"/>
                        </a:rPr>
                        <a:t>Release Type</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000">
                          <a:latin typeface="+mj-lt"/>
                        </a:rPr>
                        <a:t>Firm / Indicative</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29165185"/>
                  </a:ext>
                </a:extLst>
              </a:tr>
              <a:tr h="193019">
                <a:tc>
                  <a:txBody>
                    <a:bodyPr/>
                    <a:lstStyle/>
                    <a:p>
                      <a:pPr algn="ctr"/>
                      <a:r>
                        <a:rPr lang="en-GB" sz="1100" b="1">
                          <a:solidFill>
                            <a:srgbClr val="FFFFFF"/>
                          </a:solidFill>
                          <a:hlinkClick r:id="rId2">
                            <a:extLst>
                              <a:ext uri="{A12FA001-AC4F-418D-AE19-62706E023703}">
                                <ahyp:hlinkClr xmlns:ahyp="http://schemas.microsoft.com/office/drawing/2018/hyperlinkcolor" val="tx"/>
                              </a:ext>
                            </a:extLst>
                          </a:hlinkClick>
                        </a:rPr>
                        <a:t>5872</a:t>
                      </a:r>
                      <a:endParaRPr lang="en-GB" sz="1100" b="1" u="sng">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pPr>
                        <a:lnSpc>
                          <a:spcPct val="115000"/>
                        </a:lnSpc>
                        <a:spcAft>
                          <a:spcPts val="1000"/>
                        </a:spcAft>
                      </a:pPr>
                      <a:r>
                        <a:rPr lang="en-GB" sz="900" b="1">
                          <a:effectLst/>
                          <a:latin typeface="+mj-lt"/>
                          <a:ea typeface="Times New Roman" panose="02020603050405020304" pitchFamily="18" charset="0"/>
                          <a:cs typeface="Times New Roman" panose="02020603050405020304" pitchFamily="18" charset="0"/>
                        </a:rPr>
                        <a:t>Mod0876S Updates to the Annual Quantity (AQ) amendment process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r>
                        <a:rPr lang="en-GB" sz="900" b="1">
                          <a:latin typeface="+mj-lt"/>
                        </a:rPr>
                        <a:t>SEFE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r>
                        <a:rPr lang="en-GB" sz="900" b="1">
                          <a:latin typeface="+mj-lt"/>
                        </a:rPr>
                        <a:t>Shipper</a:t>
                      </a:r>
                    </a:p>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r>
                        <a:rPr lang="en-GB" sz="900" b="1">
                          <a:latin typeface="+mj-lt"/>
                        </a:rPr>
                        <a:t>Shipper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r>
                        <a:rPr lang="en-GB" sz="900" b="1">
                          <a:latin typeface="+mj-lt"/>
                        </a:rPr>
                        <a:t>£190k</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27 February 2026 </a:t>
                      </a:r>
                      <a:endParaRPr kumimoji="0" lang="en-GB" sz="900" b="1" i="0" u="none" strike="noStrike" kern="1200" cap="none" spc="0" normalizeH="0" baseline="0" noProof="0">
                        <a:ln>
                          <a:noFill/>
                        </a:ln>
                        <a:solidFill>
                          <a:schemeClr val="tx1"/>
                        </a:solidFill>
                        <a:effectLst/>
                        <a:uLnTx/>
                        <a:uFillTx/>
                        <a:latin typeface="+mn-lt"/>
                        <a:ea typeface="+mn-ea"/>
                        <a:cs typeface="+mn-cs"/>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Major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Firm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extLst>
                  <a:ext uri="{0D108BD9-81ED-4DB2-BD59-A6C34878D82A}">
                    <a16:rowId xmlns:a16="http://schemas.microsoft.com/office/drawing/2014/main" val="2334790875"/>
                  </a:ext>
                </a:extLst>
              </a:tr>
              <a:tr h="0">
                <a:tc>
                  <a:txBody>
                    <a:bodyPr/>
                    <a:lstStyle/>
                    <a:p>
                      <a:pPr algn="ctr"/>
                      <a:r>
                        <a:rPr lang="en-GB" sz="1100" b="1">
                          <a:solidFill>
                            <a:srgbClr val="FFFFFF"/>
                          </a:solidFill>
                          <a:hlinkClick r:id="rId3">
                            <a:extLst>
                              <a:ext uri="{A12FA001-AC4F-418D-AE19-62706E023703}">
                                <ahyp:hlinkClr xmlns:ahyp="http://schemas.microsoft.com/office/drawing/2018/hyperlinkcolor" val="tx"/>
                              </a:ext>
                            </a:extLst>
                          </a:hlinkClick>
                        </a:rPr>
                        <a:t>5906</a:t>
                      </a:r>
                      <a:endParaRPr lang="en-GB" sz="1100" b="1">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pPr>
                        <a:lnSpc>
                          <a:spcPct val="115000"/>
                        </a:lnSpc>
                        <a:spcAft>
                          <a:spcPts val="1000"/>
                        </a:spcAft>
                      </a:pPr>
                      <a:r>
                        <a:rPr lang="en-GB" sz="900" b="1">
                          <a:effectLst/>
                          <a:latin typeface="+mj-lt"/>
                          <a:ea typeface="Times New Roman" panose="02020603050405020304" pitchFamily="18" charset="0"/>
                          <a:cs typeface="Times New Roman" panose="02020603050405020304" pitchFamily="18" charset="0"/>
                        </a:rPr>
                        <a:t>Mod0884 – Extending the PC4 Read Submission Window</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r>
                        <a:rPr lang="en-GB" sz="900" b="1">
                          <a:latin typeface="+mj-lt"/>
                        </a:rPr>
                        <a:t>OVO</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r>
                        <a:rPr lang="en-GB" sz="900" b="1">
                          <a:latin typeface="+mj-lt"/>
                        </a:rPr>
                        <a:t>Shipper</a:t>
                      </a:r>
                    </a:p>
                    <a:p>
                      <a:r>
                        <a:rPr lang="en-GB" sz="900" b="1">
                          <a:latin typeface="+mj-lt"/>
                        </a:rPr>
                        <a:t>DN</a:t>
                      </a:r>
                    </a:p>
                    <a:p>
                      <a:r>
                        <a:rPr lang="en-GB" sz="900" b="1">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r>
                        <a:rPr lang="en-GB" sz="900" b="1">
                          <a:latin typeface="+mj-lt"/>
                        </a:rPr>
                        <a:t>Shipper</a:t>
                      </a:r>
                    </a:p>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r>
                        <a:rPr lang="en-GB" sz="900" b="1" kern="1200">
                          <a:solidFill>
                            <a:schemeClr val="dk1"/>
                          </a:solidFill>
                          <a:latin typeface="+mn-lt"/>
                          <a:ea typeface="+mn-ea"/>
                          <a:cs typeface="+mn-cs"/>
                        </a:rPr>
                        <a:t>£105k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27 February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Major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Firm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extLst>
                  <a:ext uri="{0D108BD9-81ED-4DB2-BD59-A6C34878D82A}">
                    <a16:rowId xmlns:a16="http://schemas.microsoft.com/office/drawing/2014/main" val="1899735608"/>
                  </a:ext>
                </a:extLst>
              </a:tr>
              <a:tr h="426685">
                <a:tc>
                  <a:txBody>
                    <a:bodyPr/>
                    <a:lstStyle/>
                    <a:p>
                      <a:pPr algn="ctr"/>
                      <a:r>
                        <a:rPr lang="en-GB" sz="1100" b="1">
                          <a:solidFill>
                            <a:srgbClr val="FFFFFF"/>
                          </a:solidFill>
                          <a:hlinkClick r:id="rId4">
                            <a:extLst>
                              <a:ext uri="{A12FA001-AC4F-418D-AE19-62706E023703}">
                                <ahyp:hlinkClr xmlns:ahyp="http://schemas.microsoft.com/office/drawing/2018/hyperlinkcolor" val="tx"/>
                              </a:ext>
                            </a:extLst>
                          </a:hlinkClick>
                        </a:rPr>
                        <a:t>5914</a:t>
                      </a:r>
                      <a:endParaRPr lang="en-GB" sz="1100" b="1">
                        <a:solidFill>
                          <a:srgbClr val="FFFFFF"/>
                        </a:solidFill>
                        <a:latin typeface="+mj-lt"/>
                      </a:endParaRPr>
                    </a:p>
                    <a:p>
                      <a:pPr algn="ctr"/>
                      <a:r>
                        <a:rPr lang="en-GB" sz="1100" b="1" u="sng">
                          <a:solidFill>
                            <a:srgbClr val="FFFFFF"/>
                          </a:solidFill>
                          <a:latin typeface="+mj-lt"/>
                        </a:rPr>
                        <a:t>5922</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pPr>
                        <a:lnSpc>
                          <a:spcPct val="115000"/>
                        </a:lnSpc>
                        <a:spcAft>
                          <a:spcPts val="1000"/>
                        </a:spcAft>
                      </a:pPr>
                      <a:r>
                        <a:rPr lang="en-GB" sz="900" b="1">
                          <a:effectLst/>
                          <a:latin typeface="+mj-lt"/>
                          <a:ea typeface="Times New Roman" panose="02020603050405020304" pitchFamily="18" charset="0"/>
                          <a:cs typeface="Times New Roman" panose="02020603050405020304" pitchFamily="18" charset="0"/>
                        </a:rPr>
                        <a:t>Mod0886 - Amend the Code Cut-Off Date to a Rolling Period Mod0896 – Reducing the current Code Cut-Off Date (Line in the Sand) from 3 to 4 years to 2 to 3 years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r>
                        <a:rPr lang="en-GB" sz="900" b="1">
                          <a:latin typeface="+mj-lt"/>
                        </a:rPr>
                        <a:t>SSE</a:t>
                      </a:r>
                    </a:p>
                    <a:p>
                      <a:endParaRPr lang="en-GB" sz="900" b="1">
                        <a:latin typeface="+mj-lt"/>
                      </a:endParaRPr>
                    </a:p>
                    <a:p>
                      <a:r>
                        <a:rPr lang="en-GB" sz="900" b="1">
                          <a:latin typeface="+mj-lt"/>
                        </a:rPr>
                        <a:t>SEFE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r>
                        <a:rPr lang="en-GB" sz="900" b="1" kern="1200">
                          <a:solidFill>
                            <a:schemeClr val="dk1"/>
                          </a:solidFill>
                          <a:latin typeface="+mn-lt"/>
                          <a:ea typeface="+mn-ea"/>
                          <a:cs typeface="+mn-cs"/>
                        </a:rPr>
                        <a:t>Shipper</a:t>
                      </a:r>
                    </a:p>
                    <a:p>
                      <a:r>
                        <a:rPr lang="en-GB" sz="900" b="1" kern="1200">
                          <a:solidFill>
                            <a:schemeClr val="dk1"/>
                          </a:solidFill>
                          <a:latin typeface="+mn-lt"/>
                          <a:ea typeface="+mn-ea"/>
                          <a:cs typeface="+mn-cs"/>
                        </a:rPr>
                        <a:t>DN</a:t>
                      </a:r>
                    </a:p>
                    <a:p>
                      <a:r>
                        <a:rPr lang="en-GB" sz="900" b="1" kern="1200">
                          <a:solidFill>
                            <a:schemeClr val="dk1"/>
                          </a:solidFill>
                          <a:latin typeface="+mn-lt"/>
                          <a:ea typeface="+mn-ea"/>
                          <a:cs typeface="+mn-cs"/>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r>
                        <a:rPr lang="en-GB" sz="900" b="1">
                          <a:latin typeface="+mj-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r>
                        <a:rPr lang="en-GB" sz="900" b="1" kern="1200">
                          <a:solidFill>
                            <a:schemeClr val="dk1"/>
                          </a:solidFill>
                          <a:latin typeface="+mn-lt"/>
                          <a:ea typeface="+mn-ea"/>
                          <a:cs typeface="+mn-cs"/>
                        </a:rPr>
                        <a:t>£90k</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27 February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Adhoc / Major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Firm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extLst>
                  <a:ext uri="{0D108BD9-81ED-4DB2-BD59-A6C34878D82A}">
                    <a16:rowId xmlns:a16="http://schemas.microsoft.com/office/drawing/2014/main" val="1166721507"/>
                  </a:ext>
                </a:extLst>
              </a:tr>
              <a:tr h="0">
                <a:tc>
                  <a:txBody>
                    <a:bodyPr/>
                    <a:lstStyle/>
                    <a:p>
                      <a:pPr algn="ctr"/>
                      <a:r>
                        <a:rPr lang="en-GB" sz="1100" b="1">
                          <a:solidFill>
                            <a:schemeClr val="bg1"/>
                          </a:solidFill>
                          <a:hlinkClick r:id="rId5">
                            <a:extLst>
                              <a:ext uri="{A12FA001-AC4F-418D-AE19-62706E023703}">
                                <ahyp:hlinkClr xmlns:ahyp="http://schemas.microsoft.com/office/drawing/2018/hyperlinkcolor" val="tx"/>
                              </a:ext>
                            </a:extLst>
                          </a:hlinkClick>
                        </a:rPr>
                        <a:t>5941</a:t>
                      </a:r>
                      <a:endParaRPr lang="en-GB" sz="1100" b="1" u="sng">
                        <a:solidFill>
                          <a:schemeClr val="bg1"/>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lang="en-GB" sz="900" b="1">
                          <a:latin typeface="+mj-lt"/>
                        </a:rPr>
                        <a:t>Performance Assurance Committee – Audit PAT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Xoserve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800" b="1">
                          <a:latin typeface="+mj-lt"/>
                        </a:rPr>
                        <a:t>Shipper</a:t>
                      </a:r>
                    </a:p>
                    <a:p>
                      <a:r>
                        <a:rPr lang="en-GB" sz="800" b="1">
                          <a:latin typeface="+mj-lt"/>
                        </a:rPr>
                        <a:t>DN</a:t>
                      </a:r>
                    </a:p>
                    <a:p>
                      <a:r>
                        <a:rPr lang="en-GB" sz="800" b="1">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800" b="1">
                          <a:latin typeface="+mj-lt"/>
                        </a:rPr>
                        <a:t>Shipper</a:t>
                      </a:r>
                    </a:p>
                    <a:p>
                      <a:r>
                        <a:rPr lang="en-GB" sz="800" b="1">
                          <a:latin typeface="+mj-lt"/>
                        </a:rPr>
                        <a:t>DN</a:t>
                      </a:r>
                    </a:p>
                    <a:p>
                      <a:r>
                        <a:rPr lang="en-GB" sz="800" b="1">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£300K</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Adhoc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Indicative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66830584"/>
                  </a:ext>
                </a:extLst>
              </a:tr>
              <a:tr h="435429">
                <a:tc>
                  <a:txBody>
                    <a:bodyPr/>
                    <a:lstStyle/>
                    <a:p>
                      <a:pPr algn="ctr"/>
                      <a:r>
                        <a:rPr lang="en-GB" sz="1100" b="1">
                          <a:solidFill>
                            <a:srgbClr val="FFFFFF"/>
                          </a:solidFill>
                          <a:hlinkClick r:id="rId6">
                            <a:extLst>
                              <a:ext uri="{A12FA001-AC4F-418D-AE19-62706E023703}">
                                <ahyp:hlinkClr xmlns:ahyp="http://schemas.microsoft.com/office/drawing/2018/hyperlinkcolor" val="tx"/>
                              </a:ext>
                            </a:extLst>
                          </a:hlinkClick>
                        </a:rPr>
                        <a:t>5702</a:t>
                      </a:r>
                      <a:endParaRPr lang="en-GB" sz="1100" b="1" kern="1200">
                        <a:solidFill>
                          <a:srgbClr val="FFFFFF"/>
                        </a:solidFill>
                        <a:latin typeface="+mn-lt"/>
                        <a:ea typeface="+mn-ea"/>
                        <a:cs typeface="+mn-cs"/>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15000"/>
                        </a:lnSpc>
                        <a:spcAft>
                          <a:spcPts val="1000"/>
                        </a:spcAft>
                      </a:pPr>
                      <a:r>
                        <a:rPr lang="en-US" sz="900" b="1">
                          <a:solidFill>
                            <a:schemeClr val="tx1"/>
                          </a:solidFill>
                          <a:effectLst/>
                          <a:latin typeface="+mj-lt"/>
                          <a:ea typeface="Times New Roman" panose="02020603050405020304" pitchFamily="18" charset="0"/>
                          <a:cs typeface="Times New Roman" panose="02020603050405020304" pitchFamily="18" charset="0"/>
                        </a:rPr>
                        <a:t>Mod0864S - Update to assess the replacement of Facsimile as a form of communication </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NGT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All DSC Customers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Shipper </a:t>
                      </a:r>
                    </a:p>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kern="1200">
                          <a:solidFill>
                            <a:schemeClr val="dk1"/>
                          </a:solidFill>
                          <a:latin typeface="+mn-lt"/>
                          <a:ea typeface="+mn-ea"/>
                          <a:cs typeface="+mn-cs"/>
                        </a:rPr>
                        <a:t>£158k</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26 June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Major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Firm</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88562747"/>
                  </a:ext>
                </a:extLst>
              </a:tr>
              <a:tr h="301639">
                <a:tc>
                  <a:txBody>
                    <a:bodyPr/>
                    <a:lstStyle/>
                    <a:p>
                      <a:pPr algn="ctr"/>
                      <a:r>
                        <a:rPr lang="en-GB" sz="1100" b="1">
                          <a:solidFill>
                            <a:srgbClr val="FDFAFF"/>
                          </a:solidFill>
                          <a:hlinkClick r:id="rId7">
                            <a:extLst>
                              <a:ext uri="{A12FA001-AC4F-418D-AE19-62706E023703}">
                                <ahyp:hlinkClr xmlns:ahyp="http://schemas.microsoft.com/office/drawing/2018/hyperlinkcolor" val="tx"/>
                              </a:ext>
                            </a:extLst>
                          </a:hlinkClick>
                        </a:rPr>
                        <a:t>5805</a:t>
                      </a:r>
                      <a:endParaRPr lang="en-GB" sz="1100" b="1">
                        <a:solidFill>
                          <a:srgbClr val="FDFA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lang="en-GB" sz="900" b="1">
                          <a:latin typeface="+mj-lt"/>
                        </a:rPr>
                        <a:t>Alternative Solution to address instances where VBA macros are present in DN Templates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WWU</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£160k</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26 June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Major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Firm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2667864"/>
                  </a:ext>
                </a:extLst>
              </a:tr>
              <a:tr h="387129">
                <a:tc>
                  <a:txBody>
                    <a:bodyPr/>
                    <a:lstStyle/>
                    <a:p>
                      <a:pPr algn="ctr"/>
                      <a:r>
                        <a:rPr lang="en-GB" sz="1100" b="1">
                          <a:solidFill>
                            <a:srgbClr val="FFFFFF"/>
                          </a:solidFill>
                          <a:hlinkClick r:id="rId8">
                            <a:extLst>
                              <a:ext uri="{A12FA001-AC4F-418D-AE19-62706E023703}">
                                <ahyp:hlinkClr xmlns:ahyp="http://schemas.microsoft.com/office/drawing/2018/hyperlinkcolor" val="tx"/>
                              </a:ext>
                            </a:extLst>
                          </a:hlinkClick>
                        </a:rPr>
                        <a:t>5924</a:t>
                      </a:r>
                      <a:endParaRPr lang="en-GB" sz="1100" b="1" u="none">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lang="en-GB" sz="900" b="1">
                          <a:latin typeface="+mj-lt"/>
                        </a:rPr>
                        <a:t>Physical Information Exchange (PIX) Ongoing Support Options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Xoserve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All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N/A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31 June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Adhoc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Firm</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0886636"/>
                  </a:ext>
                </a:extLst>
              </a:tr>
              <a:tr h="313026">
                <a:tc>
                  <a:txBody>
                    <a:bodyPr/>
                    <a:lstStyle/>
                    <a:p>
                      <a:pPr algn="ctr"/>
                      <a:r>
                        <a:rPr lang="en-GB" sz="1100" b="1">
                          <a:solidFill>
                            <a:srgbClr val="FDFAFF"/>
                          </a:solidFill>
                          <a:hlinkClick r:id="rId9">
                            <a:extLst>
                              <a:ext uri="{A12FA001-AC4F-418D-AE19-62706E023703}">
                                <ahyp:hlinkClr xmlns:ahyp="http://schemas.microsoft.com/office/drawing/2018/hyperlinkcolor" val="tx"/>
                              </a:ext>
                            </a:extLst>
                          </a:hlinkClick>
                        </a:rPr>
                        <a:t>6081 A </a:t>
                      </a:r>
                      <a:endParaRPr lang="en-GB" sz="1100" b="1" kern="1200">
                        <a:solidFill>
                          <a:srgbClr val="FDFAFF"/>
                        </a:solidFill>
                        <a:latin typeface="+mn-lt"/>
                        <a:ea typeface="+mn-ea"/>
                        <a:cs typeface="+mn-cs"/>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15000"/>
                        </a:lnSpc>
                        <a:spcAft>
                          <a:spcPts val="1000"/>
                        </a:spcAft>
                      </a:pPr>
                      <a:r>
                        <a:rPr lang="en-US" sz="900" b="1">
                          <a:solidFill>
                            <a:schemeClr val="tx1"/>
                          </a:solidFill>
                          <a:effectLst/>
                          <a:latin typeface="+mj-lt"/>
                          <a:ea typeface="Times New Roman" panose="02020603050405020304" pitchFamily="18" charset="0"/>
                          <a:cs typeface="Times New Roman" panose="02020603050405020304" pitchFamily="18" charset="0"/>
                        </a:rPr>
                        <a:t>Meter Read Service Improvements Part A                                 </a:t>
                      </a:r>
                      <a:r>
                        <a:rPr lang="en-GB" sz="900" b="1">
                          <a:solidFill>
                            <a:schemeClr val="tx1"/>
                          </a:solidFill>
                          <a:effectLst/>
                          <a:latin typeface="+mj-lt"/>
                          <a:ea typeface="Times New Roman" panose="02020603050405020304" pitchFamily="18" charset="0"/>
                          <a:cs typeface="Times New Roman" panose="02020603050405020304" pitchFamily="18" charset="0"/>
                        </a:rPr>
                        <a:t>Fix Historic NDM Check to Check Reconciliation Periods - Tactical Solution </a:t>
                      </a:r>
                      <a:endParaRPr lang="en-US" sz="900" b="1">
                        <a:solidFill>
                          <a:schemeClr val="tx1"/>
                        </a:solidFill>
                        <a:effectLst/>
                        <a:latin typeface="+mj-lt"/>
                        <a:ea typeface="Times New Roman" panose="02020603050405020304" pitchFamily="18" charset="0"/>
                        <a:cs typeface="Times New Roman" panose="02020603050405020304"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Xoserve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Shipper </a:t>
                      </a:r>
                    </a:p>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N/A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kern="1200">
                          <a:solidFill>
                            <a:schemeClr val="dk1"/>
                          </a:solidFill>
                          <a:latin typeface="+mn-lt"/>
                          <a:ea typeface="+mn-ea"/>
                          <a:cs typeface="+mn-cs"/>
                        </a:rPr>
                        <a:t>N/A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900" b="1" i="0" u="none" strike="noStrike" kern="1200" cap="none" spc="0" normalizeH="0" baseline="0" noProof="0">
                          <a:ln>
                            <a:noFill/>
                          </a:ln>
                          <a:solidFill>
                            <a:schemeClr val="tx1"/>
                          </a:solidFill>
                          <a:effectLst/>
                          <a:uLnTx/>
                          <a:uFillTx/>
                          <a:latin typeface="+mj-lt"/>
                          <a:ea typeface="+mn-ea"/>
                          <a:cs typeface="+mn-cs"/>
                        </a:rPr>
                        <a:t>July 2026</a:t>
                      </a:r>
                      <a:endParaRPr kumimoji="0" lang="en-US"/>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Minor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Indicative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38054818"/>
                  </a:ext>
                </a:extLst>
              </a:tr>
              <a:tr h="313026">
                <a:tc>
                  <a:txBody>
                    <a:bodyPr/>
                    <a:lstStyle/>
                    <a:p>
                      <a:pPr algn="ctr"/>
                      <a:r>
                        <a:rPr lang="en-GB" sz="1100" b="1">
                          <a:solidFill>
                            <a:srgbClr val="FDFAFF"/>
                          </a:solidFill>
                          <a:hlinkClick r:id="rId10">
                            <a:extLst>
                              <a:ext uri="{A12FA001-AC4F-418D-AE19-62706E023703}">
                                <ahyp:hlinkClr xmlns:ahyp="http://schemas.microsoft.com/office/drawing/2018/hyperlinkcolor" val="tx"/>
                              </a:ext>
                            </a:extLst>
                          </a:hlinkClick>
                        </a:rPr>
                        <a:t>5994</a:t>
                      </a:r>
                      <a:endParaRPr lang="en-GB" sz="1100" b="1" kern="1200">
                        <a:solidFill>
                          <a:srgbClr val="FDFAFF"/>
                        </a:solidFill>
                        <a:latin typeface="+mn-lt"/>
                        <a:ea typeface="+mn-ea"/>
                        <a:cs typeface="+mn-cs"/>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15000"/>
                        </a:lnSpc>
                        <a:spcAft>
                          <a:spcPts val="1000"/>
                        </a:spcAft>
                      </a:pPr>
                      <a:r>
                        <a:rPr lang="en-US" sz="900" b="1">
                          <a:solidFill>
                            <a:schemeClr val="tx1"/>
                          </a:solidFill>
                          <a:effectLst/>
                          <a:latin typeface="+mj-lt"/>
                          <a:ea typeface="Times New Roman" panose="02020603050405020304" pitchFamily="18" charset="0"/>
                          <a:cs typeface="Times New Roman" panose="02020603050405020304" pitchFamily="18" charset="0"/>
                        </a:rPr>
                        <a:t>Emergency Contact Validation Service</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Cadent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Shipper </a:t>
                      </a:r>
                    </a:p>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kern="1200">
                          <a:solidFill>
                            <a:schemeClr val="dk1"/>
                          </a:solidFill>
                          <a:latin typeface="+mn-lt"/>
                          <a:ea typeface="+mn-ea"/>
                          <a:cs typeface="+mn-cs"/>
                        </a:rPr>
                        <a:t>£170k</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August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Adhoc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Indicative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85107582"/>
                  </a:ext>
                </a:extLst>
              </a:tr>
              <a:tr h="402772">
                <a:tc>
                  <a:txBody>
                    <a:bodyPr/>
                    <a:lstStyle/>
                    <a:p>
                      <a:pPr algn="ctr"/>
                      <a:r>
                        <a:rPr lang="en-GB" sz="1100" b="1">
                          <a:solidFill>
                            <a:srgbClr val="FDFAFF"/>
                          </a:solidFill>
                          <a:hlinkClick r:id="rId11">
                            <a:extLst>
                              <a:ext uri="{A12FA001-AC4F-418D-AE19-62706E023703}">
                                <ahyp:hlinkClr xmlns:ahyp="http://schemas.microsoft.com/office/drawing/2018/hyperlinkcolor" val="tx"/>
                              </a:ext>
                            </a:extLst>
                          </a:hlinkClick>
                        </a:rPr>
                        <a:t>6081 B</a:t>
                      </a:r>
                      <a:endParaRPr lang="en-GB" sz="1100" b="1" u="none">
                        <a:solidFill>
                          <a:srgbClr val="FDFA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15000"/>
                        </a:lnSpc>
                        <a:spcAft>
                          <a:spcPts val="1000"/>
                        </a:spcAft>
                      </a:pPr>
                      <a:r>
                        <a:rPr lang="en-GB" sz="900" b="1">
                          <a:effectLst/>
                          <a:latin typeface="+mj-lt"/>
                          <a:ea typeface="Times New Roman" panose="02020603050405020304" pitchFamily="18" charset="0"/>
                          <a:cs typeface="Times New Roman" panose="02020603050405020304" pitchFamily="18" charset="0"/>
                        </a:rPr>
                        <a:t>Meter Read Service Improvements Part B              Reconciliation of Multiple Read Replacements – Historic Reporting and Tactical Solution</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Xoserve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Shipper</a:t>
                      </a:r>
                    </a:p>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N/A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N/A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September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Minor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Indicative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82562194"/>
                  </a:ext>
                </a:extLst>
              </a:tr>
              <a:tr h="402772">
                <a:tc>
                  <a:txBody>
                    <a:bodyPr/>
                    <a:lstStyle/>
                    <a:p>
                      <a:pPr algn="ctr"/>
                      <a:r>
                        <a:rPr lang="en-GB" sz="1100" b="1" u="none">
                          <a:solidFill>
                            <a:srgbClr val="FFFFFF"/>
                          </a:solidFill>
                          <a:hlinkClick r:id="rId12">
                            <a:extLst>
                              <a:ext uri="{A12FA001-AC4F-418D-AE19-62706E023703}">
                                <ahyp:hlinkClr xmlns:ahyp="http://schemas.microsoft.com/office/drawing/2018/hyperlinkcolor" val="tx"/>
                              </a:ext>
                            </a:extLst>
                          </a:hlinkClick>
                        </a:rPr>
                        <a:t>5949</a:t>
                      </a:r>
                      <a:endParaRPr lang="en-GB" sz="1100" b="1" u="none">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15000"/>
                        </a:lnSpc>
                        <a:spcAft>
                          <a:spcPts val="1000"/>
                        </a:spcAft>
                      </a:pPr>
                      <a:r>
                        <a:rPr lang="en-GB" sz="900" b="1">
                          <a:effectLst/>
                          <a:latin typeface="+mj-lt"/>
                          <a:ea typeface="Times New Roman" panose="02020603050405020304" pitchFamily="18" charset="0"/>
                          <a:cs typeface="Times New Roman" panose="02020603050405020304" pitchFamily="18" charset="0"/>
                        </a:rPr>
                        <a:t>New Priority Consumer Category related to Community Heating (Phase 1)</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NGT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All DSC Customers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£230k</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September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err="1">
                          <a:ln>
                            <a:noFill/>
                          </a:ln>
                          <a:solidFill>
                            <a:schemeClr val="tx1"/>
                          </a:solidFill>
                          <a:effectLst/>
                          <a:uLnTx/>
                          <a:uFillTx/>
                          <a:latin typeface="+mj-lt"/>
                          <a:ea typeface="+mn-ea"/>
                          <a:cs typeface="+mn-cs"/>
                        </a:rPr>
                        <a:t>Adhoc</a:t>
                      </a:r>
                      <a:r>
                        <a:rPr kumimoji="0" lang="en-GB" sz="900" b="1" i="0" u="none" strike="noStrike" kern="1200" cap="none" spc="0" normalizeH="0" baseline="0" noProof="0">
                          <a:ln>
                            <a:noFill/>
                          </a:ln>
                          <a:solidFill>
                            <a:schemeClr val="tx1"/>
                          </a:solidFill>
                          <a:effectLst/>
                          <a:uLnTx/>
                          <a:uFillTx/>
                          <a:latin typeface="+mj-lt"/>
                          <a:ea typeface="+mn-ea"/>
                          <a:cs typeface="+mn-cs"/>
                        </a:rPr>
                        <a:t>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Indicative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2107464"/>
                  </a:ext>
                </a:extLst>
              </a:tr>
              <a:tr h="179073">
                <a:tc>
                  <a:txBody>
                    <a:bodyPr/>
                    <a:lstStyle/>
                    <a:p>
                      <a:pPr algn="ctr"/>
                      <a:r>
                        <a:rPr lang="en-GB" sz="1100" b="1">
                          <a:solidFill>
                            <a:srgbClr val="FFFFFF"/>
                          </a:solidFill>
                          <a:hlinkClick r:id="rId13">
                            <a:extLst>
                              <a:ext uri="{A12FA001-AC4F-418D-AE19-62706E023703}">
                                <ahyp:hlinkClr xmlns:ahyp="http://schemas.microsoft.com/office/drawing/2018/hyperlinkcolor" val="tx"/>
                              </a:ext>
                            </a:extLst>
                          </a:hlinkClick>
                        </a:rPr>
                        <a:t>5940</a:t>
                      </a:r>
                      <a:endParaRPr lang="en-GB" sz="1100" b="1" u="sng">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15000"/>
                        </a:lnSpc>
                        <a:spcAft>
                          <a:spcPts val="1000"/>
                        </a:spcAft>
                      </a:pPr>
                      <a:r>
                        <a:rPr lang="en-GB" sz="900" b="1" kern="1200">
                          <a:solidFill>
                            <a:schemeClr val="dk1"/>
                          </a:solidFill>
                          <a:effectLst/>
                          <a:latin typeface="+mn-lt"/>
                          <a:ea typeface="Times New Roman" panose="02020603050405020304" pitchFamily="18" charset="0"/>
                          <a:cs typeface="Times New Roman" panose="02020603050405020304" pitchFamily="18" charset="0"/>
                        </a:rPr>
                        <a:t>Mod0890 – Addition of Consumption Adjustment and Updated Meter Readings to initiate an AQ Calculation</a:t>
                      </a:r>
                      <a:endParaRPr lang="en-GB" sz="900" b="1">
                        <a:effectLst/>
                        <a:latin typeface="+mj-lt"/>
                        <a:ea typeface="Times New Roman" panose="02020603050405020304" pitchFamily="18" charset="0"/>
                        <a:cs typeface="Times New Roman" panose="02020603050405020304"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Centrica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Shipper </a:t>
                      </a:r>
                    </a:p>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£270k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6</a:t>
                      </a:r>
                      <a:r>
                        <a:rPr kumimoji="0" lang="en-GB" sz="900" b="1" i="0" u="none" strike="noStrike" kern="1200" cap="none" spc="0" normalizeH="0" baseline="30000" noProof="0">
                          <a:ln>
                            <a:noFill/>
                          </a:ln>
                          <a:solidFill>
                            <a:schemeClr val="tx1"/>
                          </a:solidFill>
                          <a:effectLst/>
                          <a:uLnTx/>
                          <a:uFillTx/>
                          <a:latin typeface="+mn-lt"/>
                          <a:ea typeface="+mn-ea"/>
                          <a:cs typeface="+mn-cs"/>
                        </a:rPr>
                        <a:t> </a:t>
                      </a:r>
                      <a:r>
                        <a:rPr kumimoji="0" lang="en-GB" sz="900" b="1" i="0" u="none" strike="noStrike" kern="1200" cap="none" spc="0" normalizeH="0" baseline="0" noProof="0">
                          <a:ln>
                            <a:noFill/>
                          </a:ln>
                          <a:solidFill>
                            <a:schemeClr val="tx1"/>
                          </a:solidFill>
                          <a:effectLst/>
                          <a:uLnTx/>
                          <a:uFillTx/>
                          <a:latin typeface="+mn-lt"/>
                          <a:ea typeface="+mn-ea"/>
                          <a:cs typeface="+mn-cs"/>
                        </a:rPr>
                        <a:t>November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Major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Indicative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40058420"/>
                  </a:ext>
                </a:extLst>
              </a:tr>
              <a:tr h="167088">
                <a:tc>
                  <a:txBody>
                    <a:bodyPr/>
                    <a:lstStyle/>
                    <a:p>
                      <a:pPr algn="ctr"/>
                      <a:r>
                        <a:rPr lang="en-GB" sz="1100" b="1">
                          <a:solidFill>
                            <a:schemeClr val="bg1"/>
                          </a:solidFill>
                          <a:latin typeface="+mj-lt"/>
                        </a:rPr>
                        <a:t>6081C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15000"/>
                        </a:lnSpc>
                        <a:spcAft>
                          <a:spcPts val="1000"/>
                        </a:spcAft>
                      </a:pPr>
                      <a:r>
                        <a:rPr lang="en-GB" sz="900" b="1">
                          <a:effectLst/>
                          <a:latin typeface="+mj-lt"/>
                          <a:ea typeface="Times New Roman" panose="02020603050405020304" pitchFamily="18" charset="0"/>
                          <a:cs typeface="Times New Roman" panose="02020603050405020304" pitchFamily="18" charset="0"/>
                        </a:rPr>
                        <a:t>Meter Read Service Improvements – Part C                          NDM Check to Check Reconciliation – Enduring Solution</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Xoserve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Shipper</a:t>
                      </a:r>
                    </a:p>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Shipper</a:t>
                      </a:r>
                    </a:p>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£110K</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212133"/>
                          </a:solidFill>
                          <a:effectLst/>
                          <a:uLnTx/>
                          <a:uFillTx/>
                          <a:latin typeface="Century Gothic"/>
                          <a:ea typeface="+mn-ea"/>
                          <a:cs typeface="+mn-cs"/>
                        </a:rPr>
                        <a:t>6</a:t>
                      </a:r>
                      <a:r>
                        <a:rPr kumimoji="0" lang="en-GB" sz="900" b="1" i="0" u="none" strike="noStrike" kern="1200" cap="none" spc="0" normalizeH="0" baseline="30000" noProof="0">
                          <a:ln>
                            <a:noFill/>
                          </a:ln>
                          <a:solidFill>
                            <a:srgbClr val="212133"/>
                          </a:solidFill>
                          <a:effectLst/>
                          <a:uLnTx/>
                          <a:uFillTx/>
                          <a:latin typeface="Century Gothic"/>
                          <a:ea typeface="+mn-ea"/>
                          <a:cs typeface="+mn-cs"/>
                        </a:rPr>
                        <a:t> </a:t>
                      </a:r>
                      <a:r>
                        <a:rPr kumimoji="0" lang="en-GB" sz="900" b="1" i="0" u="none" strike="noStrike" kern="1200" cap="none" spc="0" normalizeH="0" baseline="0" noProof="0">
                          <a:ln>
                            <a:noFill/>
                          </a:ln>
                          <a:solidFill>
                            <a:srgbClr val="212133"/>
                          </a:solidFill>
                          <a:effectLst/>
                          <a:uLnTx/>
                          <a:uFillTx/>
                          <a:latin typeface="Century Gothic"/>
                          <a:ea typeface="+mn-ea"/>
                          <a:cs typeface="+mn-cs"/>
                        </a:rPr>
                        <a:t>November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Major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Indicative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98459311"/>
                  </a:ext>
                </a:extLst>
              </a:tr>
              <a:tr h="400780">
                <a:tc>
                  <a:txBody>
                    <a:bodyPr/>
                    <a:lstStyle/>
                    <a:p>
                      <a:pPr algn="ctr"/>
                      <a:r>
                        <a:rPr lang="en-GB" sz="1100" b="1">
                          <a:solidFill>
                            <a:schemeClr val="bg1"/>
                          </a:solidFill>
                          <a:hlinkClick r:id="rId14">
                            <a:extLst>
                              <a:ext uri="{A12FA001-AC4F-418D-AE19-62706E023703}">
                                <ahyp:hlinkClr xmlns:ahyp="http://schemas.microsoft.com/office/drawing/2018/hyperlinkcolor" val="tx"/>
                              </a:ext>
                            </a:extLst>
                          </a:hlinkClick>
                        </a:rPr>
                        <a:t>6041</a:t>
                      </a:r>
                      <a:endParaRPr lang="en-GB" sz="1100" b="1">
                        <a:solidFill>
                          <a:schemeClr val="bg1"/>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15000"/>
                        </a:lnSpc>
                        <a:spcAft>
                          <a:spcPts val="1000"/>
                        </a:spcAft>
                      </a:pPr>
                      <a:r>
                        <a:rPr lang="en-GB" sz="900" b="1">
                          <a:effectLst/>
                          <a:latin typeface="+mj-lt"/>
                          <a:ea typeface="Times New Roman" panose="02020603050405020304" pitchFamily="18" charset="0"/>
                          <a:cs typeface="Times New Roman" panose="02020603050405020304" pitchFamily="18" charset="0"/>
                        </a:rPr>
                        <a:t>UNC Modification 0922 (IGT UNC Modification 180) – CDSP Obligations required for the introduction of the GSO</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CDSP</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ALL DSC Parties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212133"/>
                          </a:solidFill>
                          <a:effectLst/>
                          <a:uLnTx/>
                          <a:uFillTx/>
                          <a:latin typeface="Century Gothic"/>
                          <a:ea typeface="+mn-ea"/>
                          <a:cs typeface="+mn-cs"/>
                        </a:rPr>
                        <a:t>December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err="1">
                          <a:ln>
                            <a:noFill/>
                          </a:ln>
                          <a:solidFill>
                            <a:schemeClr val="tx1"/>
                          </a:solidFill>
                          <a:effectLst/>
                          <a:uLnTx/>
                          <a:uFillTx/>
                          <a:latin typeface="+mj-lt"/>
                          <a:ea typeface="+mn-ea"/>
                          <a:cs typeface="+mn-cs"/>
                        </a:rPr>
                        <a:t>Adhoc</a:t>
                      </a:r>
                      <a:endParaRPr kumimoji="0" lang="en-GB" sz="900" b="1" i="0" u="none" strike="noStrike" kern="1200" cap="none" spc="0" normalizeH="0" baseline="0" noProof="0">
                        <a:ln>
                          <a:noFill/>
                        </a:ln>
                        <a:solidFill>
                          <a:schemeClr val="tx1"/>
                        </a:solidFill>
                        <a:effectLst/>
                        <a:uLnTx/>
                        <a:uFillTx/>
                        <a:latin typeface="+mj-lt"/>
                        <a:ea typeface="+mn-ea"/>
                        <a:cs typeface="+mn-cs"/>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Indicative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65725387"/>
                  </a:ext>
                </a:extLst>
              </a:tr>
            </a:tbl>
          </a:graphicData>
        </a:graphic>
      </p:graphicFrame>
    </p:spTree>
    <p:extLst>
      <p:ext uri="{BB962C8B-B14F-4D97-AF65-F5344CB8AC3E}">
        <p14:creationId xmlns:p14="http://schemas.microsoft.com/office/powerpoint/2010/main" val="4235678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26F4D-4CC0-5483-143B-FE77AA7EF4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824C40-C9A8-85CC-37A7-DE2309659D5E}"/>
              </a:ext>
            </a:extLst>
          </p:cNvPr>
          <p:cNvSpPr>
            <a:spLocks noGrp="1"/>
          </p:cNvSpPr>
          <p:nvPr>
            <p:ph type="title"/>
          </p:nvPr>
        </p:nvSpPr>
        <p:spPr>
          <a:xfrm>
            <a:off x="101755" y="0"/>
            <a:ext cx="11851545" cy="443945"/>
          </a:xfrm>
        </p:spPr>
        <p:txBody>
          <a:bodyPr/>
          <a:lstStyle/>
          <a:p>
            <a:r>
              <a:rPr lang="en-GB" sz="2800">
                <a:cs typeface="Arial"/>
              </a:rPr>
              <a:t>Change Backlog – Priority Service Changes ‘In Progress’</a:t>
            </a:r>
            <a:endParaRPr lang="en-GB" sz="2800"/>
          </a:p>
        </p:txBody>
      </p:sp>
      <p:graphicFrame>
        <p:nvGraphicFramePr>
          <p:cNvPr id="5" name="Table 4">
            <a:extLst>
              <a:ext uri="{FF2B5EF4-FFF2-40B4-BE49-F238E27FC236}">
                <a16:creationId xmlns:a16="http://schemas.microsoft.com/office/drawing/2014/main" id="{570A4332-C54A-32F3-EC98-995F87B27D77}"/>
              </a:ext>
            </a:extLst>
          </p:cNvPr>
          <p:cNvGraphicFramePr>
            <a:graphicFrameLocks noGrp="1"/>
          </p:cNvGraphicFramePr>
          <p:nvPr/>
        </p:nvGraphicFramePr>
        <p:xfrm>
          <a:off x="101756" y="443945"/>
          <a:ext cx="11988488" cy="4636285"/>
        </p:xfrm>
        <a:graphic>
          <a:graphicData uri="http://schemas.openxmlformats.org/drawingml/2006/table">
            <a:tbl>
              <a:tblPr firstRow="1" bandRow="1">
                <a:tableStyleId>{5C22544A-7EE6-4342-B048-85BDC9FD1C3A}</a:tableStyleId>
              </a:tblPr>
              <a:tblGrid>
                <a:gridCol w="648532">
                  <a:extLst>
                    <a:ext uri="{9D8B030D-6E8A-4147-A177-3AD203B41FA5}">
                      <a16:colId xmlns:a16="http://schemas.microsoft.com/office/drawing/2014/main" val="4236546890"/>
                    </a:ext>
                  </a:extLst>
                </a:gridCol>
                <a:gridCol w="2634233">
                  <a:extLst>
                    <a:ext uri="{9D8B030D-6E8A-4147-A177-3AD203B41FA5}">
                      <a16:colId xmlns:a16="http://schemas.microsoft.com/office/drawing/2014/main" val="324692026"/>
                    </a:ext>
                  </a:extLst>
                </a:gridCol>
                <a:gridCol w="990455">
                  <a:extLst>
                    <a:ext uri="{9D8B030D-6E8A-4147-A177-3AD203B41FA5}">
                      <a16:colId xmlns:a16="http://schemas.microsoft.com/office/drawing/2014/main" val="1901410971"/>
                    </a:ext>
                  </a:extLst>
                </a:gridCol>
                <a:gridCol w="969393">
                  <a:extLst>
                    <a:ext uri="{9D8B030D-6E8A-4147-A177-3AD203B41FA5}">
                      <a16:colId xmlns:a16="http://schemas.microsoft.com/office/drawing/2014/main" val="4189950786"/>
                    </a:ext>
                  </a:extLst>
                </a:gridCol>
                <a:gridCol w="842951">
                  <a:extLst>
                    <a:ext uri="{9D8B030D-6E8A-4147-A177-3AD203B41FA5}">
                      <a16:colId xmlns:a16="http://schemas.microsoft.com/office/drawing/2014/main" val="4137049686"/>
                    </a:ext>
                  </a:extLst>
                </a:gridCol>
                <a:gridCol w="1043151">
                  <a:extLst>
                    <a:ext uri="{9D8B030D-6E8A-4147-A177-3AD203B41FA5}">
                      <a16:colId xmlns:a16="http://schemas.microsoft.com/office/drawing/2014/main" val="1373389145"/>
                    </a:ext>
                  </a:extLst>
                </a:gridCol>
                <a:gridCol w="4859773">
                  <a:extLst>
                    <a:ext uri="{9D8B030D-6E8A-4147-A177-3AD203B41FA5}">
                      <a16:colId xmlns:a16="http://schemas.microsoft.com/office/drawing/2014/main" val="796015746"/>
                    </a:ext>
                  </a:extLst>
                </a:gridCol>
              </a:tblGrid>
              <a:tr h="491005">
                <a:tc>
                  <a:txBody>
                    <a:bodyPr/>
                    <a:lstStyle/>
                    <a:p>
                      <a:pPr algn="ctr"/>
                      <a:r>
                        <a:rPr lang="en-GB" sz="1200">
                          <a:latin typeface="+mj-lt"/>
                        </a:rPr>
                        <a:t>XRN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latin typeface="+mj-lt"/>
                        </a:rPr>
                        <a:t>Change Title </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latin typeface="+mj-lt"/>
                        </a:rPr>
                        <a:t>Proposer</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latin typeface="+mj-lt"/>
                        </a:rPr>
                        <a:t>Benefit / Impact</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latin typeface="+mj-lt"/>
                        </a:rPr>
                        <a:t>Funding </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latin typeface="+mj-lt"/>
                        </a:rPr>
                        <a:t>Status</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latin typeface="+mj-lt"/>
                        </a:rPr>
                        <a:t>June 26 - ChMC Update </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29165185"/>
                  </a:ext>
                </a:extLst>
              </a:tr>
              <a:tr h="521366">
                <a:tc>
                  <a:txBody>
                    <a:bodyPr/>
                    <a:lstStyle/>
                    <a:p>
                      <a:pPr algn="ctr"/>
                      <a:r>
                        <a:rPr lang="en-GB" sz="1100" b="1">
                          <a:solidFill>
                            <a:srgbClr val="FDFAFF"/>
                          </a:solidFill>
                          <a:hlinkClick r:id="rId2">
                            <a:extLst>
                              <a:ext uri="{A12FA001-AC4F-418D-AE19-62706E023703}">
                                <ahyp:hlinkClr xmlns:ahyp="http://schemas.microsoft.com/office/drawing/2018/hyperlinkcolor" val="tx"/>
                              </a:ext>
                            </a:extLst>
                          </a:hlinkClick>
                        </a:rPr>
                        <a:t>6001</a:t>
                      </a:r>
                      <a:endParaRPr lang="en-GB" sz="1100" b="1">
                        <a:solidFill>
                          <a:srgbClr val="FDFA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pPr>
                        <a:lnSpc>
                          <a:spcPct val="115000"/>
                        </a:lnSpc>
                        <a:spcAft>
                          <a:spcPts val="1000"/>
                        </a:spcAft>
                      </a:pPr>
                      <a:r>
                        <a:rPr lang="en-GB" sz="900" b="1">
                          <a:effectLst/>
                          <a:latin typeface="+mj-lt"/>
                          <a:ea typeface="Times New Roman" panose="02020603050405020304" pitchFamily="18" charset="0"/>
                          <a:cs typeface="Times New Roman" panose="02020603050405020304" pitchFamily="18" charset="0"/>
                        </a:rPr>
                        <a:t>Modification 0909 - Refining the Class 2 Individual Valid Meter Reading Requirement Performance Measures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SEFE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Shipper</a:t>
                      </a:r>
                    </a:p>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Shipper </a:t>
                      </a:r>
                    </a:p>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Requirements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Change Proposal created to enable CDSP solution to be progressed in adherence to the related UNC Modification – DDP delivery expected and will move to backlog once validated with delivery team.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10126428"/>
                  </a:ext>
                </a:extLst>
              </a:tr>
              <a:tr h="521366">
                <a:tc>
                  <a:txBody>
                    <a:bodyPr/>
                    <a:lstStyle/>
                    <a:p>
                      <a:pPr algn="ctr"/>
                      <a:r>
                        <a:rPr lang="en-GB" sz="1100" b="1">
                          <a:solidFill>
                            <a:srgbClr val="FDFAFF"/>
                          </a:solidFill>
                          <a:hlinkClick r:id="rId3">
                            <a:extLst>
                              <a:ext uri="{A12FA001-AC4F-418D-AE19-62706E023703}">
                                <ahyp:hlinkClr xmlns:ahyp="http://schemas.microsoft.com/office/drawing/2018/hyperlinkcolor" val="tx"/>
                              </a:ext>
                            </a:extLst>
                          </a:hlinkClick>
                        </a:rPr>
                        <a:t>6000</a:t>
                      </a:r>
                      <a:endParaRPr lang="en-GB" sz="1100" b="1">
                        <a:solidFill>
                          <a:srgbClr val="FDFAFF"/>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r>
                        <a:rPr lang="en-GB" sz="900" b="1">
                          <a:latin typeface="+mj-lt"/>
                        </a:rPr>
                        <a:t>Modification 0908 – Removal of DNO meter reading obligations resulting from non-provision of a Valid Meter Reading by a 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WWU</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Shipper </a:t>
                      </a:r>
                    </a:p>
                    <a:p>
                      <a:r>
                        <a:rPr lang="en-GB" sz="900" b="1">
                          <a:latin typeface="+mj-lt"/>
                        </a:rPr>
                        <a:t>DN</a:t>
                      </a:r>
                    </a:p>
                    <a:p>
                      <a:r>
                        <a:rPr lang="en-GB" sz="900" b="1">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Requirements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Change Proposal created to enable CDSP solution to be progressed in adherence to the related UNC Modification which has been approved. Transition arrangements being discussed ahead of agreeing implementation approach.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882372560"/>
                  </a:ext>
                </a:extLst>
              </a:tr>
              <a:tr h="521366">
                <a:tc>
                  <a:txBody>
                    <a:bodyPr/>
                    <a:lstStyle/>
                    <a:p>
                      <a:pPr algn="ctr"/>
                      <a:r>
                        <a:rPr lang="en-GB" sz="1100" b="1">
                          <a:solidFill>
                            <a:schemeClr val="bg1"/>
                          </a:solidFill>
                          <a:hlinkClick r:id="rId4">
                            <a:extLst>
                              <a:ext uri="{A12FA001-AC4F-418D-AE19-62706E023703}">
                                <ahyp:hlinkClr xmlns:ahyp="http://schemas.microsoft.com/office/drawing/2018/hyperlinkcolor" val="tx"/>
                              </a:ext>
                            </a:extLst>
                          </a:hlinkClick>
                        </a:rPr>
                        <a:t>5972</a:t>
                      </a:r>
                      <a:endParaRPr lang="en-GB" sz="1100" b="1">
                        <a:solidFill>
                          <a:schemeClr val="bg1"/>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pPr>
                        <a:lnSpc>
                          <a:spcPct val="115000"/>
                        </a:lnSpc>
                        <a:spcAft>
                          <a:spcPts val="1000"/>
                        </a:spcAft>
                      </a:pPr>
                      <a:r>
                        <a:rPr lang="en-GB" sz="900" b="1">
                          <a:effectLst/>
                          <a:latin typeface="+mj-lt"/>
                          <a:ea typeface="Times New Roman" panose="02020603050405020304" pitchFamily="18" charset="0"/>
                          <a:cs typeface="Times New Roman" panose="02020603050405020304" pitchFamily="18" charset="0"/>
                        </a:rPr>
                        <a:t>CDSP provisions to support new Supplier Deed of Undertaking (</a:t>
                      </a:r>
                      <a:r>
                        <a:rPr lang="en-GB" sz="900" b="1" err="1">
                          <a:effectLst/>
                          <a:latin typeface="+mj-lt"/>
                          <a:ea typeface="Times New Roman" panose="02020603050405020304" pitchFamily="18" charset="0"/>
                          <a:cs typeface="Times New Roman" panose="02020603050405020304" pitchFamily="18" charset="0"/>
                        </a:rPr>
                        <a:t>DoU</a:t>
                      </a:r>
                      <a:r>
                        <a:rPr lang="en-GB" sz="900" b="1">
                          <a:effectLst/>
                          <a:latin typeface="+mj-lt"/>
                          <a:ea typeface="Times New Roman" panose="02020603050405020304" pitchFamily="18" charset="0"/>
                          <a:cs typeface="Times New Roman" panose="02020603050405020304" pitchFamily="18" charset="0"/>
                        </a:rPr>
                        <a:t>) Licence Condition (9a)</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Cadent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DN</a:t>
                      </a:r>
                    </a:p>
                    <a:p>
                      <a:r>
                        <a:rPr lang="en-GB" sz="900" b="1">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Requirements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Change Proposal raised on behalf of DNs to ensure new Deed of Undertaking arrangements are put in place with Supplier organisations. Analysis on Invoicing processes (charge types) to be performed and validated with DNs.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748124393"/>
                  </a:ext>
                </a:extLst>
              </a:tr>
              <a:tr h="0">
                <a:tc>
                  <a:txBody>
                    <a:bodyPr/>
                    <a:lstStyle/>
                    <a:p>
                      <a:pPr algn="ctr"/>
                      <a:r>
                        <a:rPr lang="en-GB" sz="1100" b="1">
                          <a:solidFill>
                            <a:srgbClr val="FDFAFF"/>
                          </a:solidFill>
                          <a:hlinkClick r:id="rId5">
                            <a:extLst>
                              <a:ext uri="{A12FA001-AC4F-418D-AE19-62706E023703}">
                                <ahyp:hlinkClr xmlns:ahyp="http://schemas.microsoft.com/office/drawing/2018/hyperlinkcolor" val="tx"/>
                              </a:ext>
                            </a:extLst>
                          </a:hlinkClick>
                        </a:rPr>
                        <a:t>5987</a:t>
                      </a:r>
                      <a:endParaRPr lang="en-GB" sz="1100" b="1">
                        <a:solidFill>
                          <a:srgbClr val="FDFAFF"/>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r>
                        <a:rPr lang="en-GB" sz="900" b="1">
                          <a:latin typeface="+mj-lt"/>
                        </a:rPr>
                        <a:t>Modification 0915 – Debt Relief Scheme Payment (DRSP)</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NGN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Shipper</a:t>
                      </a:r>
                    </a:p>
                    <a:p>
                      <a:r>
                        <a:rPr lang="en-GB" sz="900" b="1">
                          <a:latin typeface="+mj-lt"/>
                        </a:rPr>
                        <a:t>DN</a:t>
                      </a:r>
                    </a:p>
                    <a:p>
                      <a:r>
                        <a:rPr lang="en-GB" sz="900" b="1">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NGT</a:t>
                      </a:r>
                    </a:p>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Requirements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CDSP will be actively supporting Modification development over proceeding months ahead of baselining requirements. Awaiting Ofgem decision ahead of planning delivery activities.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982682254"/>
                  </a:ext>
                </a:extLst>
              </a:tr>
              <a:tr h="0">
                <a:tc>
                  <a:txBody>
                    <a:bodyPr/>
                    <a:lstStyle/>
                    <a:p>
                      <a:pPr algn="ctr"/>
                      <a:r>
                        <a:rPr lang="en-GB" sz="1100" b="1">
                          <a:solidFill>
                            <a:srgbClr val="FDFAFF"/>
                          </a:solidFill>
                          <a:hlinkClick r:id="rId6">
                            <a:extLst>
                              <a:ext uri="{A12FA001-AC4F-418D-AE19-62706E023703}">
                                <ahyp:hlinkClr xmlns:ahyp="http://schemas.microsoft.com/office/drawing/2018/hyperlinkcolor" val="tx"/>
                              </a:ext>
                            </a:extLst>
                          </a:hlinkClick>
                        </a:rPr>
                        <a:t>6079</a:t>
                      </a:r>
                      <a:endParaRPr lang="en-GB" sz="1100" b="1">
                        <a:solidFill>
                          <a:srgbClr val="FDFAFF"/>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r>
                        <a:rPr lang="en-GB" sz="900" b="1">
                          <a:latin typeface="+mj-lt"/>
                        </a:rPr>
                        <a:t>UNC 0926S Maintenance criteria for Emergency  Contact data held in Central Systems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Cadent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Shipper</a:t>
                      </a:r>
                    </a:p>
                    <a:p>
                      <a:r>
                        <a:rPr lang="en-GB" sz="900" b="1">
                          <a:latin typeface="+mj-lt"/>
                        </a:rPr>
                        <a:t>DN</a:t>
                      </a:r>
                    </a:p>
                    <a:p>
                      <a:r>
                        <a:rPr lang="en-GB" sz="900" b="1">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Shipper</a:t>
                      </a:r>
                    </a:p>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Requirements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Change Proposal created to enable CDSP solution to be progressed in adherence to the related UNC Modification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356047626"/>
                  </a:ext>
                </a:extLst>
              </a:tr>
              <a:tr h="0">
                <a:tc>
                  <a:txBody>
                    <a:bodyPr/>
                    <a:lstStyle/>
                    <a:p>
                      <a:pPr algn="ctr"/>
                      <a:r>
                        <a:rPr lang="en-GB" sz="1100" b="1">
                          <a:solidFill>
                            <a:srgbClr val="FDFAFF"/>
                          </a:solidFill>
                          <a:hlinkClick r:id="rId7">
                            <a:extLst>
                              <a:ext uri="{A12FA001-AC4F-418D-AE19-62706E023703}">
                                <ahyp:hlinkClr xmlns:ahyp="http://schemas.microsoft.com/office/drawing/2018/hyperlinkcolor" val="tx"/>
                              </a:ext>
                            </a:extLst>
                          </a:hlinkClick>
                        </a:rPr>
                        <a:t>6067</a:t>
                      </a:r>
                      <a:endParaRPr lang="en-GB" sz="1100" b="1">
                        <a:solidFill>
                          <a:srgbClr val="FDFAFF"/>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r>
                        <a:rPr lang="en-GB" sz="900" b="1">
                          <a:latin typeface="+mj-lt"/>
                        </a:rPr>
                        <a:t>Facilitating Biomethane entry into the GDN by exporting methane from the GDN into the NTS via Compression (Modification 0894)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Cadent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Shipper </a:t>
                      </a:r>
                    </a:p>
                    <a:p>
                      <a:r>
                        <a:rPr lang="en-GB" sz="900" b="1">
                          <a:latin typeface="+mj-lt"/>
                        </a:rPr>
                        <a:t>DN</a:t>
                      </a:r>
                    </a:p>
                    <a:p>
                      <a:r>
                        <a:rPr lang="en-GB" sz="900" b="1">
                          <a:latin typeface="+mj-lt"/>
                        </a:rPr>
                        <a:t>NGT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Requirements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Change Proposal created to enable CDSP solution to be progressed in adherence to the related UNC Modification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461137270"/>
                  </a:ext>
                </a:extLst>
              </a:tr>
              <a:tr h="0">
                <a:tc>
                  <a:txBody>
                    <a:bodyPr/>
                    <a:lstStyle/>
                    <a:p>
                      <a:pPr algn="ctr"/>
                      <a:r>
                        <a:rPr lang="en-GB" sz="1100" b="1">
                          <a:solidFill>
                            <a:srgbClr val="FDFAFF"/>
                          </a:solidFill>
                          <a:hlinkClick r:id="rId8">
                            <a:extLst>
                              <a:ext uri="{A12FA001-AC4F-418D-AE19-62706E023703}">
                                <ahyp:hlinkClr xmlns:ahyp="http://schemas.microsoft.com/office/drawing/2018/hyperlinkcolor" val="tx"/>
                              </a:ext>
                            </a:extLst>
                          </a:hlinkClick>
                        </a:rPr>
                        <a:t>6066</a:t>
                      </a:r>
                      <a:endParaRPr lang="en-GB" sz="1100" b="1">
                        <a:solidFill>
                          <a:srgbClr val="FDFAFF"/>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r>
                        <a:rPr lang="en-GB" sz="900" b="1">
                          <a:latin typeface="+mj-lt"/>
                        </a:rPr>
                        <a:t>Facilitating Biomethane entry into the GDN by exporting methane from the GDN into the NTS via Compression (Modification 0894A)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National Gas Transmission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Shipper</a:t>
                      </a:r>
                    </a:p>
                    <a:p>
                      <a:r>
                        <a:rPr lang="en-GB" sz="900" b="1">
                          <a:latin typeface="+mj-lt"/>
                        </a:rPr>
                        <a:t>DN</a:t>
                      </a:r>
                    </a:p>
                    <a:p>
                      <a:r>
                        <a:rPr lang="en-GB" sz="900" b="1">
                          <a:latin typeface="+mj-lt"/>
                        </a:rPr>
                        <a:t>NGT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Requirements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Change Proposal created to enable CDSP solution to be progressed in adherence to the related UNC Modification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056004888"/>
                  </a:ext>
                </a:extLst>
              </a:tr>
            </a:tbl>
          </a:graphicData>
        </a:graphic>
      </p:graphicFrame>
    </p:spTree>
    <p:extLst>
      <p:ext uri="{BB962C8B-B14F-4D97-AF65-F5344CB8AC3E}">
        <p14:creationId xmlns:p14="http://schemas.microsoft.com/office/powerpoint/2010/main" val="2528775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BE26A-80C9-A402-25C1-45474BF1C9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67E789-B307-F488-A8B1-5D0D7951507C}"/>
              </a:ext>
            </a:extLst>
          </p:cNvPr>
          <p:cNvSpPr>
            <a:spLocks noGrp="1"/>
          </p:cNvSpPr>
          <p:nvPr>
            <p:ph type="title"/>
          </p:nvPr>
        </p:nvSpPr>
        <p:spPr>
          <a:xfrm>
            <a:off x="101756" y="0"/>
            <a:ext cx="10562572" cy="432928"/>
          </a:xfrm>
        </p:spPr>
        <p:txBody>
          <a:bodyPr/>
          <a:lstStyle/>
          <a:p>
            <a:r>
              <a:rPr lang="en-GB" sz="2800">
                <a:cs typeface="Arial"/>
              </a:rPr>
              <a:t>Change Backlog – Remaining Changes ‘In Progress’</a:t>
            </a:r>
            <a:endParaRPr lang="en-GB" sz="2800"/>
          </a:p>
        </p:txBody>
      </p:sp>
      <p:graphicFrame>
        <p:nvGraphicFramePr>
          <p:cNvPr id="5" name="Table 4">
            <a:extLst>
              <a:ext uri="{FF2B5EF4-FFF2-40B4-BE49-F238E27FC236}">
                <a16:creationId xmlns:a16="http://schemas.microsoft.com/office/drawing/2014/main" id="{204A9216-9A32-51D0-51F6-D8828F2805A3}"/>
              </a:ext>
            </a:extLst>
          </p:cNvPr>
          <p:cNvGraphicFramePr>
            <a:graphicFrameLocks noGrp="1"/>
          </p:cNvGraphicFramePr>
          <p:nvPr/>
        </p:nvGraphicFramePr>
        <p:xfrm>
          <a:off x="101756" y="432928"/>
          <a:ext cx="11988488" cy="4494006"/>
        </p:xfrm>
        <a:graphic>
          <a:graphicData uri="http://schemas.openxmlformats.org/drawingml/2006/table">
            <a:tbl>
              <a:tblPr firstRow="1" bandRow="1">
                <a:tableStyleId>{5C22544A-7EE6-4342-B048-85BDC9FD1C3A}</a:tableStyleId>
              </a:tblPr>
              <a:tblGrid>
                <a:gridCol w="648532">
                  <a:extLst>
                    <a:ext uri="{9D8B030D-6E8A-4147-A177-3AD203B41FA5}">
                      <a16:colId xmlns:a16="http://schemas.microsoft.com/office/drawing/2014/main" val="4236546890"/>
                    </a:ext>
                  </a:extLst>
                </a:gridCol>
                <a:gridCol w="2634233">
                  <a:extLst>
                    <a:ext uri="{9D8B030D-6E8A-4147-A177-3AD203B41FA5}">
                      <a16:colId xmlns:a16="http://schemas.microsoft.com/office/drawing/2014/main" val="324692026"/>
                    </a:ext>
                  </a:extLst>
                </a:gridCol>
                <a:gridCol w="990455">
                  <a:extLst>
                    <a:ext uri="{9D8B030D-6E8A-4147-A177-3AD203B41FA5}">
                      <a16:colId xmlns:a16="http://schemas.microsoft.com/office/drawing/2014/main" val="1901410971"/>
                    </a:ext>
                  </a:extLst>
                </a:gridCol>
                <a:gridCol w="969393">
                  <a:extLst>
                    <a:ext uri="{9D8B030D-6E8A-4147-A177-3AD203B41FA5}">
                      <a16:colId xmlns:a16="http://schemas.microsoft.com/office/drawing/2014/main" val="4189950786"/>
                    </a:ext>
                  </a:extLst>
                </a:gridCol>
                <a:gridCol w="842951">
                  <a:extLst>
                    <a:ext uri="{9D8B030D-6E8A-4147-A177-3AD203B41FA5}">
                      <a16:colId xmlns:a16="http://schemas.microsoft.com/office/drawing/2014/main" val="4137049686"/>
                    </a:ext>
                  </a:extLst>
                </a:gridCol>
                <a:gridCol w="1043151">
                  <a:extLst>
                    <a:ext uri="{9D8B030D-6E8A-4147-A177-3AD203B41FA5}">
                      <a16:colId xmlns:a16="http://schemas.microsoft.com/office/drawing/2014/main" val="1373389145"/>
                    </a:ext>
                  </a:extLst>
                </a:gridCol>
                <a:gridCol w="4859773">
                  <a:extLst>
                    <a:ext uri="{9D8B030D-6E8A-4147-A177-3AD203B41FA5}">
                      <a16:colId xmlns:a16="http://schemas.microsoft.com/office/drawing/2014/main" val="796015746"/>
                    </a:ext>
                  </a:extLst>
                </a:gridCol>
              </a:tblGrid>
              <a:tr h="491005">
                <a:tc>
                  <a:txBody>
                    <a:bodyPr/>
                    <a:lstStyle/>
                    <a:p>
                      <a:pPr algn="ctr"/>
                      <a:r>
                        <a:rPr lang="en-GB" sz="1200">
                          <a:latin typeface="+mj-lt"/>
                        </a:rPr>
                        <a:t>XRN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latin typeface="+mj-lt"/>
                        </a:rPr>
                        <a:t>Change Title </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latin typeface="+mj-lt"/>
                        </a:rPr>
                        <a:t>Proposer</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latin typeface="+mj-lt"/>
                        </a:rPr>
                        <a:t>Benefit / Impact</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latin typeface="+mj-lt"/>
                        </a:rPr>
                        <a:t>Funding </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latin typeface="+mj-lt"/>
                        </a:rPr>
                        <a:t>Status</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latin typeface="+mj-lt"/>
                        </a:rPr>
                        <a:t>June 26 - ChMC Update </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29165185"/>
                  </a:ext>
                </a:extLst>
              </a:tr>
              <a:tr h="311561">
                <a:tc>
                  <a:txBody>
                    <a:bodyPr/>
                    <a:lstStyle/>
                    <a:p>
                      <a:pPr algn="ctr"/>
                      <a:r>
                        <a:rPr lang="en-GB" sz="1100" b="1">
                          <a:solidFill>
                            <a:srgbClr val="FFFFFF"/>
                          </a:solidFill>
                          <a:latin typeface="+mn-lt"/>
                          <a:hlinkClick r:id="rId2">
                            <a:extLst>
                              <a:ext uri="{A12FA001-AC4F-418D-AE19-62706E023703}">
                                <ahyp:hlinkClr xmlns:ahyp="http://schemas.microsoft.com/office/drawing/2018/hyperlinkcolor" val="tx"/>
                              </a:ext>
                            </a:extLst>
                          </a:hlinkClick>
                        </a:rPr>
                        <a:t>5473</a:t>
                      </a:r>
                      <a:endParaRPr lang="en-GB" sz="1100" b="1">
                        <a:solidFill>
                          <a:srgbClr val="FFFFFF"/>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r>
                        <a:rPr lang="en-GB" sz="900" b="1">
                          <a:latin typeface="+mn-lt"/>
                        </a:rPr>
                        <a:t>Meter Asset Comparison Service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n-lt"/>
                        </a:rPr>
                        <a:t>CDSP</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n-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n-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n-lt"/>
                        </a:rPr>
                        <a:t>Solution Assessment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Issued out for consultation – preferred option will be progressed through the relevant delivery path (e.g. DDP Release)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362013151"/>
                  </a:ext>
                </a:extLst>
              </a:tr>
              <a:tr h="0">
                <a:tc>
                  <a:txBody>
                    <a:bodyPr/>
                    <a:lstStyle/>
                    <a:p>
                      <a:pPr algn="ctr"/>
                      <a:r>
                        <a:rPr lang="en-GB" sz="1100" b="1">
                          <a:solidFill>
                            <a:srgbClr val="FFFFFF"/>
                          </a:solidFill>
                          <a:latin typeface="+mj-lt"/>
                          <a:hlinkClick r:id="rId3">
                            <a:extLst>
                              <a:ext uri="{A12FA001-AC4F-418D-AE19-62706E023703}">
                                <ahyp:hlinkClr xmlns:ahyp="http://schemas.microsoft.com/office/drawing/2018/hyperlinkcolor" val="tx"/>
                              </a:ext>
                            </a:extLst>
                          </a:hlinkClick>
                        </a:rPr>
                        <a:t>5569</a:t>
                      </a:r>
                      <a:endParaRPr lang="en-GB" sz="1100" b="1">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r>
                        <a:rPr lang="en-GB" sz="900" b="1">
                          <a:latin typeface="+mj-lt"/>
                        </a:rPr>
                        <a:t>Contact Data Provision for IGT Customers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BUUK</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Solution Assessment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Solution Option issued for consultation in May ‘25 Change Pack – next steps to be confirmed following change pack decision and agreement on how to progress.  </a:t>
                      </a:r>
                      <a:endParaRPr kumimoji="0" lang="en-GB" sz="900" b="1" i="0" u="none" strike="noStrike" kern="1200" cap="none" spc="0" normalizeH="0" baseline="0" noProof="0">
                        <a:ln>
                          <a:noFill/>
                        </a:ln>
                        <a:solidFill>
                          <a:schemeClr val="tx1"/>
                        </a:solidFill>
                        <a:effectLst/>
                        <a:uLnTx/>
                        <a:uFillTx/>
                        <a:latin typeface="+mj-lt"/>
                        <a:ea typeface="+mn-ea"/>
                        <a:cs typeface="+mn-cs"/>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920760083"/>
                  </a:ext>
                </a:extLst>
              </a:tr>
              <a:tr h="387910">
                <a:tc>
                  <a:txBody>
                    <a:bodyPr/>
                    <a:lstStyle/>
                    <a:p>
                      <a:pPr algn="ctr"/>
                      <a:r>
                        <a:rPr lang="en-GB" sz="1100" b="1">
                          <a:solidFill>
                            <a:srgbClr val="FFFFFF"/>
                          </a:solidFill>
                          <a:hlinkClick r:id="rId4">
                            <a:extLst>
                              <a:ext uri="{A12FA001-AC4F-418D-AE19-62706E023703}">
                                <ahyp:hlinkClr xmlns:ahyp="http://schemas.microsoft.com/office/drawing/2018/hyperlinkcolor" val="tx"/>
                              </a:ext>
                            </a:extLst>
                          </a:hlinkClick>
                        </a:rPr>
                        <a:t>5810</a:t>
                      </a:r>
                      <a:endParaRPr lang="en-GB" sz="1100" b="1">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pPr>
                        <a:lnSpc>
                          <a:spcPct val="115000"/>
                        </a:lnSpc>
                        <a:spcAft>
                          <a:spcPts val="1000"/>
                        </a:spcAft>
                      </a:pPr>
                      <a:r>
                        <a:rPr lang="en-US" sz="900" b="1">
                          <a:effectLst/>
                          <a:latin typeface="+mj-lt"/>
                          <a:ea typeface="Times New Roman" panose="02020603050405020304" pitchFamily="18" charset="0"/>
                          <a:cs typeface="Times New Roman" panose="02020603050405020304" pitchFamily="18" charset="0"/>
                        </a:rPr>
                        <a:t>Theft of Gas (</a:t>
                      </a:r>
                      <a:r>
                        <a:rPr lang="en-US" sz="900" b="1" err="1">
                          <a:effectLst/>
                          <a:latin typeface="+mj-lt"/>
                          <a:ea typeface="Times New Roman" panose="02020603050405020304" pitchFamily="18" charset="0"/>
                          <a:cs typeface="Times New Roman" panose="02020603050405020304" pitchFamily="18" charset="0"/>
                        </a:rPr>
                        <a:t>ToG</a:t>
                      </a:r>
                      <a:r>
                        <a:rPr lang="en-US" sz="900" b="1">
                          <a:effectLst/>
                          <a:latin typeface="+mj-lt"/>
                          <a:ea typeface="Times New Roman" panose="02020603050405020304" pitchFamily="18" charset="0"/>
                          <a:cs typeface="Times New Roman" panose="02020603050405020304" pitchFamily="18" charset="0"/>
                        </a:rPr>
                        <a:t>) DN Calculation Tool</a:t>
                      </a:r>
                      <a:endParaRPr lang="en-GB" sz="900" b="1">
                        <a:effectLst/>
                        <a:latin typeface="+mj-lt"/>
                        <a:ea typeface="Times New Roman" panose="02020603050405020304" pitchFamily="18" charset="0"/>
                        <a:cs typeface="Times New Roman" panose="02020603050405020304"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Cadent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Solution Assessment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Protype solution being trialled with one DN party ahead of finalising functionality and sharing with all DN parties. Workshop arranged 3</a:t>
                      </a:r>
                      <a:r>
                        <a:rPr kumimoji="0" lang="en-GB" sz="900" b="1" i="0" u="none" strike="noStrike" kern="1200" cap="none" spc="0" normalizeH="0" baseline="30000" noProof="0">
                          <a:ln>
                            <a:noFill/>
                          </a:ln>
                          <a:solidFill>
                            <a:schemeClr val="tx1"/>
                          </a:solidFill>
                          <a:effectLst/>
                          <a:uLnTx/>
                          <a:uFillTx/>
                          <a:latin typeface="+mj-lt"/>
                          <a:ea typeface="+mn-ea"/>
                          <a:cs typeface="+mn-cs"/>
                        </a:rPr>
                        <a:t>rd</a:t>
                      </a:r>
                      <a:r>
                        <a:rPr kumimoji="0" lang="en-GB" sz="900" b="1" i="0" u="none" strike="noStrike" kern="1200" cap="none" spc="0" normalizeH="0" baseline="0" noProof="0">
                          <a:ln>
                            <a:noFill/>
                          </a:ln>
                          <a:solidFill>
                            <a:schemeClr val="tx1"/>
                          </a:solidFill>
                          <a:effectLst/>
                          <a:uLnTx/>
                          <a:uFillTx/>
                          <a:latin typeface="+mj-lt"/>
                          <a:ea typeface="+mn-ea"/>
                          <a:cs typeface="+mn-cs"/>
                        </a:rPr>
                        <a:t> October. Continue to monitor progress with DNs before reaching agreement that change can be closed. Target July 2026.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346390825"/>
                  </a:ext>
                </a:extLst>
              </a:tr>
              <a:tr h="495042">
                <a:tc>
                  <a:txBody>
                    <a:bodyPr/>
                    <a:lstStyle/>
                    <a:p>
                      <a:pPr algn="ctr"/>
                      <a:r>
                        <a:rPr lang="en-GB" sz="1100" b="1">
                          <a:solidFill>
                            <a:srgbClr val="FFFFFF"/>
                          </a:solidFill>
                          <a:hlinkClick r:id="rId5">
                            <a:extLst>
                              <a:ext uri="{A12FA001-AC4F-418D-AE19-62706E023703}">
                                <ahyp:hlinkClr xmlns:ahyp="http://schemas.microsoft.com/office/drawing/2018/hyperlinkcolor" val="tx"/>
                              </a:ext>
                            </a:extLst>
                          </a:hlinkClick>
                        </a:rPr>
                        <a:t>5950</a:t>
                      </a:r>
                      <a:endParaRPr lang="en-GB" sz="1100" b="1">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pPr>
                        <a:lnSpc>
                          <a:spcPct val="115000"/>
                        </a:lnSpc>
                        <a:spcAft>
                          <a:spcPts val="1000"/>
                        </a:spcAft>
                      </a:pPr>
                      <a:r>
                        <a:rPr lang="en-GB" sz="900" b="1">
                          <a:effectLst/>
                          <a:latin typeface="+mj-lt"/>
                          <a:ea typeface="Times New Roman" panose="02020603050405020304" pitchFamily="18" charset="0"/>
                          <a:cs typeface="Times New Roman" panose="02020603050405020304" pitchFamily="18" charset="0"/>
                        </a:rPr>
                        <a:t>DSC Invoice Number generation review</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CDSP</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Shipper </a:t>
                      </a:r>
                    </a:p>
                    <a:p>
                      <a:r>
                        <a:rPr lang="en-GB" sz="900" b="1">
                          <a:latin typeface="+mj-lt"/>
                        </a:rPr>
                        <a:t>DN</a:t>
                      </a:r>
                    </a:p>
                    <a:p>
                      <a:r>
                        <a:rPr lang="en-GB" sz="900" b="1">
                          <a:latin typeface="+mj-lt"/>
                        </a:rPr>
                        <a:t>NGT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Solution Assessment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Re-assigned to change backlog as change is not time critical and will require customer notification period prior to delivery. Solution Option Change Pack targeted in June.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140980871"/>
                  </a:ext>
                </a:extLst>
              </a:tr>
              <a:tr h="252569">
                <a:tc>
                  <a:txBody>
                    <a:bodyPr/>
                    <a:lstStyle/>
                    <a:p>
                      <a:pPr algn="ctr"/>
                      <a:r>
                        <a:rPr lang="en-GB" sz="1100" b="1">
                          <a:solidFill>
                            <a:srgbClr val="FFFFFF"/>
                          </a:solidFill>
                          <a:hlinkClick r:id="rId6">
                            <a:extLst>
                              <a:ext uri="{A12FA001-AC4F-418D-AE19-62706E023703}">
                                <ahyp:hlinkClr xmlns:ahyp="http://schemas.microsoft.com/office/drawing/2018/hyperlinkcolor" val="tx"/>
                              </a:ext>
                            </a:extLst>
                          </a:hlinkClick>
                        </a:rPr>
                        <a:t>5955</a:t>
                      </a:r>
                      <a:endParaRPr lang="en-GB" sz="1100" b="1">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pPr>
                        <a:lnSpc>
                          <a:spcPct val="115000"/>
                        </a:lnSpc>
                        <a:spcAft>
                          <a:spcPts val="1000"/>
                        </a:spcAft>
                      </a:pPr>
                      <a:r>
                        <a:rPr lang="en-GB" sz="900" b="1">
                          <a:effectLst/>
                          <a:latin typeface="+mj-lt"/>
                          <a:ea typeface="Times New Roman" panose="02020603050405020304" pitchFamily="18" charset="0"/>
                          <a:cs typeface="Times New Roman" panose="02020603050405020304" pitchFamily="18" charset="0"/>
                        </a:rPr>
                        <a:t>Private networks duplicate MPRNs - options for long-term fix</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Cadent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Solution Assessment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Re-assigned to change backlog ahead of Solution Option Change Pack being published in July for consultation. Re-planned due to increased Priority Service change demand.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233662526"/>
                  </a:ext>
                </a:extLst>
              </a:tr>
              <a:tr h="0">
                <a:tc>
                  <a:txBody>
                    <a:bodyPr/>
                    <a:lstStyle/>
                    <a:p>
                      <a:pPr algn="ctr"/>
                      <a:r>
                        <a:rPr lang="en-GB" sz="1100" b="1">
                          <a:solidFill>
                            <a:schemeClr val="bg1"/>
                          </a:solidFill>
                          <a:hlinkClick r:id="rId7">
                            <a:extLst>
                              <a:ext uri="{A12FA001-AC4F-418D-AE19-62706E023703}">
                                <ahyp:hlinkClr xmlns:ahyp="http://schemas.microsoft.com/office/drawing/2018/hyperlinkcolor" val="tx"/>
                              </a:ext>
                            </a:extLst>
                          </a:hlinkClick>
                        </a:rPr>
                        <a:t>5968</a:t>
                      </a:r>
                      <a:endParaRPr lang="en-GB" sz="1100" b="1">
                        <a:solidFill>
                          <a:schemeClr val="bg1"/>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pPr>
                        <a:lnSpc>
                          <a:spcPct val="115000"/>
                        </a:lnSpc>
                        <a:spcAft>
                          <a:spcPts val="1000"/>
                        </a:spcAft>
                      </a:pPr>
                      <a:r>
                        <a:rPr lang="en-GB" sz="900" b="1">
                          <a:effectLst/>
                          <a:latin typeface="+mj-lt"/>
                          <a:ea typeface="Times New Roman" panose="02020603050405020304" pitchFamily="18" charset="0"/>
                          <a:cs typeface="Times New Roman" panose="02020603050405020304" pitchFamily="18" charset="0"/>
                        </a:rPr>
                        <a:t>Identifying improvements to Meter Point Location Address Data processes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Cadent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Analysis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Parent Change Proposal  raised to perform analysis and make recommendations on changes that can be implemented to the Address Amendment process.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79831338"/>
                  </a:ext>
                </a:extLst>
              </a:tr>
              <a:tr h="0">
                <a:tc>
                  <a:txBody>
                    <a:bodyPr/>
                    <a:lstStyle/>
                    <a:p>
                      <a:pPr algn="ctr"/>
                      <a:r>
                        <a:rPr lang="en-GB" sz="1100" b="1" u="sng">
                          <a:solidFill>
                            <a:srgbClr val="FDFAFF"/>
                          </a:solidFill>
                          <a:hlinkClick r:id="rId8">
                            <a:extLst>
                              <a:ext uri="{A12FA001-AC4F-418D-AE19-62706E023703}">
                                <ahyp:hlinkClr xmlns:ahyp="http://schemas.microsoft.com/office/drawing/2018/hyperlinkcolor" val="tx"/>
                              </a:ext>
                            </a:extLst>
                          </a:hlinkClick>
                        </a:rPr>
                        <a:t>6039</a:t>
                      </a:r>
                      <a:endParaRPr lang="en-GB" sz="1100" b="1" u="sng">
                        <a:solidFill>
                          <a:srgbClr val="FDFA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pPr>
                        <a:lnSpc>
                          <a:spcPct val="115000"/>
                        </a:lnSpc>
                        <a:spcAft>
                          <a:spcPts val="1000"/>
                        </a:spcAft>
                      </a:pPr>
                      <a:r>
                        <a:rPr lang="en-GB" sz="900" b="1">
                          <a:effectLst/>
                          <a:latin typeface="+mj-lt"/>
                          <a:ea typeface="Times New Roman" panose="02020603050405020304" pitchFamily="18" charset="0"/>
                          <a:cs typeface="Times New Roman" panose="02020603050405020304" pitchFamily="18" charset="0"/>
                        </a:rPr>
                        <a:t>Provision of IGT SMP Data to DNs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NGN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DN</a:t>
                      </a:r>
                    </a:p>
                    <a:p>
                      <a:r>
                        <a:rPr lang="en-GB" sz="900" b="1">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Requirements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Change Proposal raised to progress solutions that enable DNs the ability to receive IGT SMP data. Requirements definition has commenced and solution assessment due to take place in June.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023707462"/>
                  </a:ext>
                </a:extLst>
              </a:tr>
              <a:tr h="543521">
                <a:tc>
                  <a:txBody>
                    <a:bodyPr/>
                    <a:lstStyle/>
                    <a:p>
                      <a:pPr algn="ctr"/>
                      <a:r>
                        <a:rPr lang="en-GB" sz="1100" b="1" u="sng">
                          <a:solidFill>
                            <a:srgbClr val="FDFAFF"/>
                          </a:solidFill>
                          <a:hlinkClick r:id="rId9">
                            <a:extLst>
                              <a:ext uri="{A12FA001-AC4F-418D-AE19-62706E023703}">
                                <ahyp:hlinkClr xmlns:ahyp="http://schemas.microsoft.com/office/drawing/2018/hyperlinkcolor" val="tx"/>
                              </a:ext>
                            </a:extLst>
                          </a:hlinkClick>
                        </a:rPr>
                        <a:t>6056</a:t>
                      </a:r>
                      <a:endParaRPr lang="en-GB" sz="1100" b="1" u="sng">
                        <a:solidFill>
                          <a:srgbClr val="FDFA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pPr>
                        <a:lnSpc>
                          <a:spcPct val="115000"/>
                        </a:lnSpc>
                        <a:spcAft>
                          <a:spcPts val="1000"/>
                        </a:spcAft>
                      </a:pPr>
                      <a:r>
                        <a:rPr lang="en-GB" sz="900" b="1">
                          <a:effectLst/>
                          <a:latin typeface="+mj-lt"/>
                          <a:ea typeface="Times New Roman" panose="02020603050405020304" pitchFamily="18" charset="0"/>
                          <a:cs typeface="Times New Roman" panose="02020603050405020304" pitchFamily="18" charset="0"/>
                        </a:rPr>
                        <a:t>Introduction of new Supply Meter Point status of ‘IS’ (Isolation) - Cleanse and remove obsolete ‘CL’ (Clamped) status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Cadent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DN</a:t>
                      </a:r>
                    </a:p>
                    <a:p>
                      <a:r>
                        <a:rPr lang="en-GB" sz="900" b="1">
                          <a:latin typeface="+mj-lt"/>
                        </a:rPr>
                        <a:t>IGT</a:t>
                      </a:r>
                    </a:p>
                    <a:p>
                      <a:r>
                        <a:rPr lang="en-GB" sz="900" b="1">
                          <a:latin typeface="+mj-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Requirements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New Change Proposal raised to progress solution that enables DNs and other industry stakeholders the ability to acknowledge a Supply Meter Point Status of Isolation. Target June 2027 Implementation, subject to relevant approvals.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047488769"/>
                  </a:ext>
                </a:extLst>
              </a:tr>
            </a:tbl>
          </a:graphicData>
        </a:graphic>
      </p:graphicFrame>
    </p:spTree>
    <p:extLst>
      <p:ext uri="{BB962C8B-B14F-4D97-AF65-F5344CB8AC3E}">
        <p14:creationId xmlns:p14="http://schemas.microsoft.com/office/powerpoint/2010/main" val="1804277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D306E-9CB5-FEF5-A062-89B521019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D44C37-3941-13B6-2B52-24C116119247}"/>
              </a:ext>
            </a:extLst>
          </p:cNvPr>
          <p:cNvSpPr>
            <a:spLocks noGrp="1"/>
          </p:cNvSpPr>
          <p:nvPr>
            <p:ph type="title"/>
          </p:nvPr>
        </p:nvSpPr>
        <p:spPr>
          <a:xfrm>
            <a:off x="118883" y="0"/>
            <a:ext cx="8987346" cy="313679"/>
          </a:xfrm>
        </p:spPr>
        <p:txBody>
          <a:bodyPr/>
          <a:lstStyle/>
          <a:p>
            <a:r>
              <a:rPr lang="en-GB" sz="2800">
                <a:cs typeface="Arial"/>
              </a:rPr>
              <a:t>Change Backlog – ‘On Hold’ Details</a:t>
            </a:r>
            <a:endParaRPr lang="en-GB" sz="2800"/>
          </a:p>
        </p:txBody>
      </p:sp>
      <p:graphicFrame>
        <p:nvGraphicFramePr>
          <p:cNvPr id="3" name="Content Placeholder 3">
            <a:extLst>
              <a:ext uri="{FF2B5EF4-FFF2-40B4-BE49-F238E27FC236}">
                <a16:creationId xmlns:a16="http://schemas.microsoft.com/office/drawing/2014/main" id="{6509655A-0EC1-6631-E7D5-CD90D2E8E725}"/>
              </a:ext>
            </a:extLst>
          </p:cNvPr>
          <p:cNvGraphicFramePr>
            <a:graphicFrameLocks/>
          </p:cNvGraphicFramePr>
          <p:nvPr/>
        </p:nvGraphicFramePr>
        <p:xfrm>
          <a:off x="223669" y="426375"/>
          <a:ext cx="11130131" cy="3352800"/>
        </p:xfrm>
        <a:graphic>
          <a:graphicData uri="http://schemas.openxmlformats.org/drawingml/2006/table">
            <a:tbl>
              <a:tblPr firstRow="1" bandRow="1">
                <a:tableStyleId>{5C22544A-7EE6-4342-B048-85BDC9FD1C3A}</a:tableStyleId>
              </a:tblPr>
              <a:tblGrid>
                <a:gridCol w="630739">
                  <a:extLst>
                    <a:ext uri="{9D8B030D-6E8A-4147-A177-3AD203B41FA5}">
                      <a16:colId xmlns:a16="http://schemas.microsoft.com/office/drawing/2014/main" val="2275419473"/>
                    </a:ext>
                  </a:extLst>
                </a:gridCol>
                <a:gridCol w="3334437">
                  <a:extLst>
                    <a:ext uri="{9D8B030D-6E8A-4147-A177-3AD203B41FA5}">
                      <a16:colId xmlns:a16="http://schemas.microsoft.com/office/drawing/2014/main" val="1591318838"/>
                    </a:ext>
                  </a:extLst>
                </a:gridCol>
                <a:gridCol w="1025980">
                  <a:extLst>
                    <a:ext uri="{9D8B030D-6E8A-4147-A177-3AD203B41FA5}">
                      <a16:colId xmlns:a16="http://schemas.microsoft.com/office/drawing/2014/main" val="1195572633"/>
                    </a:ext>
                  </a:extLst>
                </a:gridCol>
                <a:gridCol w="1025980">
                  <a:extLst>
                    <a:ext uri="{9D8B030D-6E8A-4147-A177-3AD203B41FA5}">
                      <a16:colId xmlns:a16="http://schemas.microsoft.com/office/drawing/2014/main" val="3980059432"/>
                    </a:ext>
                  </a:extLst>
                </a:gridCol>
                <a:gridCol w="995212">
                  <a:extLst>
                    <a:ext uri="{9D8B030D-6E8A-4147-A177-3AD203B41FA5}">
                      <a16:colId xmlns:a16="http://schemas.microsoft.com/office/drawing/2014/main" val="3979732778"/>
                    </a:ext>
                  </a:extLst>
                </a:gridCol>
                <a:gridCol w="995212">
                  <a:extLst>
                    <a:ext uri="{9D8B030D-6E8A-4147-A177-3AD203B41FA5}">
                      <a16:colId xmlns:a16="http://schemas.microsoft.com/office/drawing/2014/main" val="3134480581"/>
                    </a:ext>
                  </a:extLst>
                </a:gridCol>
                <a:gridCol w="3122571">
                  <a:extLst>
                    <a:ext uri="{9D8B030D-6E8A-4147-A177-3AD203B41FA5}">
                      <a16:colId xmlns:a16="http://schemas.microsoft.com/office/drawing/2014/main" val="3927855727"/>
                    </a:ext>
                  </a:extLst>
                </a:gridCol>
              </a:tblGrid>
              <a:tr h="609600">
                <a:tc>
                  <a:txBody>
                    <a:bodyPr/>
                    <a:lstStyle/>
                    <a:p>
                      <a:r>
                        <a:rPr lang="en-GB" sz="1200"/>
                        <a:t>XRN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t>Change Title </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t>Proposer</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t>Benefit / Impact</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t>Funding </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t>HLSO</a:t>
                      </a:r>
                    </a:p>
                    <a:p>
                      <a:r>
                        <a:rPr lang="en-GB" sz="1200"/>
                        <a:t>Max Cost</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t>May 26 ChMC Update</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775786245"/>
                  </a:ext>
                </a:extLst>
              </a:tr>
              <a:tr h="833120">
                <a:tc>
                  <a:txBody>
                    <a:bodyPr/>
                    <a:lstStyle/>
                    <a:p>
                      <a:pPr algn="ctr"/>
                      <a:r>
                        <a:rPr lang="en-GB" sz="1100" b="1">
                          <a:solidFill>
                            <a:srgbClr val="FFFFFF"/>
                          </a:solidFill>
                          <a:latin typeface="+mj-lt"/>
                          <a:hlinkClick r:id="rId2">
                            <a:extLst>
                              <a:ext uri="{A12FA001-AC4F-418D-AE19-62706E023703}">
                                <ahyp:hlinkClr xmlns:ahyp="http://schemas.microsoft.com/office/drawing/2018/hyperlinkcolor" val="tx"/>
                              </a:ext>
                            </a:extLst>
                          </a:hlinkClick>
                        </a:rPr>
                        <a:t>5616</a:t>
                      </a:r>
                      <a:endParaRPr lang="en-GB" sz="1100" b="1">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80FF"/>
                    </a:solidFill>
                  </a:tcPr>
                </a:tc>
                <a:tc>
                  <a:txBody>
                    <a:bodyPr/>
                    <a:lstStyle/>
                    <a:p>
                      <a:pPr>
                        <a:lnSpc>
                          <a:spcPct val="115000"/>
                        </a:lnSpc>
                        <a:spcAft>
                          <a:spcPts val="1000"/>
                        </a:spcAft>
                      </a:pPr>
                      <a:r>
                        <a:rPr lang="en-GB" sz="900" b="1">
                          <a:effectLst/>
                          <a:latin typeface="+mj-lt"/>
                          <a:ea typeface="Times New Roman" panose="02020603050405020304" pitchFamily="18" charset="0"/>
                          <a:cs typeface="Arial" panose="020B0604020202020204" pitchFamily="34" charset="0"/>
                        </a:rPr>
                        <a:t>CSEP Annual Quantity Capacity Management  </a:t>
                      </a:r>
                      <a:endParaRPr lang="en-GB" sz="900" b="1">
                        <a:effectLst/>
                        <a:latin typeface="+mj-lt"/>
                        <a:ea typeface="Times New Roman" panose="02020603050405020304" pitchFamily="18" charset="0"/>
                        <a:cs typeface="Times New Roman" panose="02020603050405020304"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j-lt"/>
                        </a:rPr>
                        <a:t>WWU</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j-lt"/>
                        </a:rPr>
                        <a:t>DN</a:t>
                      </a:r>
                    </a:p>
                    <a:p>
                      <a:r>
                        <a:rPr lang="en-GB" sz="900" b="1">
                          <a:latin typeface="+mj-lt"/>
                        </a:rPr>
                        <a:t>IGT</a:t>
                      </a:r>
                    </a:p>
                    <a:p>
                      <a:r>
                        <a:rPr lang="en-GB" sz="900" b="1">
                          <a:latin typeface="+mj-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j-lt"/>
                        </a:rPr>
                        <a:t>DN</a:t>
                      </a:r>
                    </a:p>
                    <a:p>
                      <a:r>
                        <a:rPr lang="en-GB" sz="900" b="1">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j-lt"/>
                        </a:rPr>
                        <a:t>*£260k revised following design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Agreed following August bi-party CSEP meeting that change will remain on hold whilst data cleansing activities were progressed.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43487963"/>
                  </a:ext>
                </a:extLst>
              </a:tr>
              <a:tr h="690880">
                <a:tc>
                  <a:txBody>
                    <a:bodyPr/>
                    <a:lstStyle/>
                    <a:p>
                      <a:pPr algn="ctr"/>
                      <a:r>
                        <a:rPr lang="en-GB" sz="1100" b="1">
                          <a:solidFill>
                            <a:srgbClr val="FFFFFF"/>
                          </a:solidFill>
                          <a:latin typeface="+mj-lt"/>
                          <a:hlinkClick r:id="rId3">
                            <a:extLst>
                              <a:ext uri="{A12FA001-AC4F-418D-AE19-62706E023703}">
                                <ahyp:hlinkClr xmlns:ahyp="http://schemas.microsoft.com/office/drawing/2018/hyperlinkcolor" val="tx"/>
                              </a:ext>
                            </a:extLst>
                          </a:hlinkClick>
                        </a:rPr>
                        <a:t>5546</a:t>
                      </a:r>
                      <a:endParaRPr lang="en-GB" sz="1100" b="1">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80FF"/>
                    </a:solidFill>
                  </a:tcPr>
                </a:tc>
                <a:tc>
                  <a:txBody>
                    <a:bodyPr/>
                    <a:lstStyle/>
                    <a:p>
                      <a:r>
                        <a:rPr lang="en-US" sz="900" b="1">
                          <a:latin typeface="+mj-lt"/>
                        </a:rPr>
                        <a:t>Resolution of Address Interactions between DCC and CDSP</a:t>
                      </a:r>
                      <a:endParaRPr lang="en-GB" sz="900" b="1">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j-lt"/>
                        </a:rPr>
                        <a:t>Xoserve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j-lt"/>
                        </a:rPr>
                        <a:t>DN</a:t>
                      </a:r>
                    </a:p>
                    <a:p>
                      <a:r>
                        <a:rPr lang="en-GB" sz="900" b="1">
                          <a:latin typeface="+mj-lt"/>
                        </a:rPr>
                        <a:t>IGT</a:t>
                      </a:r>
                    </a:p>
                    <a:p>
                      <a:r>
                        <a:rPr lang="en-GB" sz="900" b="1">
                          <a:latin typeface="+mj-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j-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j-lt"/>
                        </a:rPr>
                        <a:t>N/A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N/A – performing analysis on data extracts provided by DCC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Incorporate findings into Address Management Project (XRN5968)</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99493859"/>
                  </a:ext>
                </a:extLst>
              </a:tr>
              <a:tr h="548640">
                <a:tc>
                  <a:txBody>
                    <a:bodyPr/>
                    <a:lstStyle/>
                    <a:p>
                      <a:pPr algn="ctr"/>
                      <a:r>
                        <a:rPr lang="en-GB" sz="1100" b="1">
                          <a:solidFill>
                            <a:srgbClr val="FFFFFF"/>
                          </a:solidFill>
                          <a:latin typeface="+mn-lt"/>
                          <a:hlinkClick r:id="rId4">
                            <a:extLst>
                              <a:ext uri="{A12FA001-AC4F-418D-AE19-62706E023703}">
                                <ahyp:hlinkClr xmlns:ahyp="http://schemas.microsoft.com/office/drawing/2018/hyperlinkcolor" val="tx"/>
                              </a:ext>
                            </a:extLst>
                          </a:hlinkClick>
                        </a:rPr>
                        <a:t>5471</a:t>
                      </a:r>
                      <a:endParaRPr lang="en-GB" sz="1100" b="1">
                        <a:solidFill>
                          <a:srgbClr val="FFFFFF"/>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80FF"/>
                    </a:solidFill>
                  </a:tcPr>
                </a:tc>
                <a:tc>
                  <a:txBody>
                    <a:bodyPr/>
                    <a:lstStyle/>
                    <a:p>
                      <a:r>
                        <a:rPr lang="en-GB" sz="900" b="1">
                          <a:latin typeface="+mn-lt"/>
                        </a:rPr>
                        <a:t>DSC Core Customer Access to Data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CDSP</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Shipper</a:t>
                      </a:r>
                    </a:p>
                    <a:p>
                      <a:r>
                        <a:rPr lang="en-GB" sz="900" b="1">
                          <a:latin typeface="+mn-lt"/>
                        </a:rPr>
                        <a:t>DN</a:t>
                      </a:r>
                    </a:p>
                    <a:p>
                      <a:r>
                        <a:rPr lang="en-GB" sz="900" b="1">
                          <a:latin typeface="+mn-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IGT</a:t>
                      </a:r>
                    </a:p>
                    <a:p>
                      <a:r>
                        <a:rPr lang="en-GB" sz="900" b="1">
                          <a:latin typeface="+mn-lt"/>
                        </a:rPr>
                        <a:t>Shipper</a:t>
                      </a:r>
                    </a:p>
                    <a:p>
                      <a:r>
                        <a:rPr lang="en-GB" sz="900" b="1">
                          <a:latin typeface="+mn-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Low Priority – CDSP raised Change Proposal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chemeClr val="tx1"/>
                        </a:solidFill>
                        <a:effectLst/>
                        <a:uLnTx/>
                        <a:uFillTx/>
                        <a:latin typeface="+mn-lt"/>
                        <a:ea typeface="+mn-ea"/>
                        <a:cs typeface="+mn-cs"/>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28929541"/>
                  </a:ext>
                </a:extLst>
              </a:tr>
              <a:tr h="548640">
                <a:tc>
                  <a:txBody>
                    <a:bodyPr/>
                    <a:lstStyle/>
                    <a:p>
                      <a:pPr algn="ctr"/>
                      <a:r>
                        <a:rPr lang="en-GB" sz="1100" b="1">
                          <a:solidFill>
                            <a:srgbClr val="FFFFFF"/>
                          </a:solidFill>
                          <a:hlinkClick r:id="rId5">
                            <a:extLst>
                              <a:ext uri="{A12FA001-AC4F-418D-AE19-62706E023703}">
                                <ahyp:hlinkClr xmlns:ahyp="http://schemas.microsoft.com/office/drawing/2018/hyperlinkcolor" val="tx"/>
                              </a:ext>
                            </a:extLst>
                          </a:hlinkClick>
                        </a:rPr>
                        <a:t>5806</a:t>
                      </a:r>
                      <a:endParaRPr lang="en-GB" sz="1100" b="1">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80FF"/>
                    </a:solidFill>
                  </a:tcPr>
                </a:tc>
                <a:tc>
                  <a:txBody>
                    <a:bodyPr/>
                    <a:lstStyle/>
                    <a:p>
                      <a:r>
                        <a:rPr lang="en-US" sz="900" b="1">
                          <a:latin typeface="+mj-lt"/>
                        </a:rPr>
                        <a:t>CDSP Solution to enable exit of application of User Premises Termination Notice (UPTN)</a:t>
                      </a:r>
                      <a:endParaRPr lang="en-GB" sz="900" b="1">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j-lt"/>
                        </a:rPr>
                        <a:t>NGT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j-lt"/>
                        </a:rPr>
                        <a:t>All DSC Customers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Change Proposal raised to analyse process and solution impacts that may be necessary to facilitate exit – analysis being planned in with relevant resource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82612109"/>
                  </a:ext>
                </a:extLst>
              </a:tr>
            </a:tbl>
          </a:graphicData>
        </a:graphic>
      </p:graphicFrame>
    </p:spTree>
    <p:extLst>
      <p:ext uri="{BB962C8B-B14F-4D97-AF65-F5344CB8AC3E}">
        <p14:creationId xmlns:p14="http://schemas.microsoft.com/office/powerpoint/2010/main" val="3311604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665F3-ADE7-0035-75BF-AFC9543205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B0CB1C-B1CE-30B1-583E-6D818FB51807}"/>
              </a:ext>
            </a:extLst>
          </p:cNvPr>
          <p:cNvSpPr>
            <a:spLocks noGrp="1"/>
          </p:cNvSpPr>
          <p:nvPr>
            <p:ph type="title"/>
          </p:nvPr>
        </p:nvSpPr>
        <p:spPr>
          <a:xfrm>
            <a:off x="1022699" y="383904"/>
            <a:ext cx="11169301" cy="973481"/>
          </a:xfrm>
        </p:spPr>
        <p:txBody>
          <a:bodyPr/>
          <a:lstStyle/>
          <a:p>
            <a:r>
              <a:rPr lang="en-GB" sz="3200">
                <a:solidFill>
                  <a:schemeClr val="tx2"/>
                </a:solidFill>
                <a:cs typeface="Arial"/>
              </a:rPr>
              <a:t>DSC Change Pack Consultation Plan</a:t>
            </a:r>
            <a:br>
              <a:rPr lang="en-GB" sz="3200">
                <a:solidFill>
                  <a:schemeClr val="tx2"/>
                </a:solidFill>
                <a:cs typeface="Arial"/>
              </a:rPr>
            </a:br>
            <a:r>
              <a:rPr lang="en-GB" sz="2000">
                <a:solidFill>
                  <a:schemeClr val="tx2"/>
                </a:solidFill>
                <a:cs typeface="Arial"/>
              </a:rPr>
              <a:t>(two-month view)  </a:t>
            </a:r>
            <a:endParaRPr lang="en-GB" sz="1800"/>
          </a:p>
        </p:txBody>
      </p:sp>
      <p:sp>
        <p:nvSpPr>
          <p:cNvPr id="6" name="Date Placeholder 2">
            <a:extLst>
              <a:ext uri="{FF2B5EF4-FFF2-40B4-BE49-F238E27FC236}">
                <a16:creationId xmlns:a16="http://schemas.microsoft.com/office/drawing/2014/main" id="{467CEE5F-371A-DA78-ABDB-4B970825429F}"/>
              </a:ext>
            </a:extLst>
          </p:cNvPr>
          <p:cNvSpPr>
            <a:spLocks noGrp="1"/>
          </p:cNvSpPr>
          <p:nvPr>
            <p:ph type="dt" sz="half" idx="10"/>
          </p:nvPr>
        </p:nvSpPr>
        <p:spPr>
          <a:xfrm>
            <a:off x="312515" y="5870106"/>
            <a:ext cx="2499751" cy="276999"/>
          </a:xfrm>
        </p:spPr>
        <p:txBody>
          <a:bodyPr/>
          <a:lstStyle/>
          <a:p>
            <a:endParaRPr lang="en-GB"/>
          </a:p>
          <a:p>
            <a:r>
              <a:rPr lang="en-GB">
                <a:solidFill>
                  <a:srgbClr val="212232"/>
                </a:solidFill>
              </a:rPr>
              <a:t>Slide produced 22</a:t>
            </a:r>
            <a:r>
              <a:rPr lang="en-GB" baseline="30000">
                <a:solidFill>
                  <a:srgbClr val="212232"/>
                </a:solidFill>
              </a:rPr>
              <a:t>nd</a:t>
            </a:r>
            <a:r>
              <a:rPr lang="en-GB">
                <a:solidFill>
                  <a:srgbClr val="212232"/>
                </a:solidFill>
              </a:rPr>
              <a:t> May </a:t>
            </a:r>
            <a:r>
              <a:rPr lang="en-US">
                <a:solidFill>
                  <a:srgbClr val="212232"/>
                </a:solidFill>
              </a:rPr>
              <a:t>2026</a:t>
            </a:r>
          </a:p>
        </p:txBody>
      </p:sp>
      <p:grpSp>
        <p:nvGrpSpPr>
          <p:cNvPr id="4" name="Group 3">
            <a:extLst>
              <a:ext uri="{FF2B5EF4-FFF2-40B4-BE49-F238E27FC236}">
                <a16:creationId xmlns:a16="http://schemas.microsoft.com/office/drawing/2014/main" id="{9538DE2A-5082-C425-3F39-6AC99892B431}"/>
              </a:ext>
            </a:extLst>
          </p:cNvPr>
          <p:cNvGrpSpPr/>
          <p:nvPr/>
        </p:nvGrpSpPr>
        <p:grpSpPr>
          <a:xfrm>
            <a:off x="81751" y="1304198"/>
            <a:ext cx="11879517" cy="4681256"/>
            <a:chOff x="21207" y="962894"/>
            <a:chExt cx="9161914" cy="3405138"/>
          </a:xfrm>
        </p:grpSpPr>
        <p:sp>
          <p:nvSpPr>
            <p:cNvPr id="5" name="Rectangle 4">
              <a:extLst>
                <a:ext uri="{FF2B5EF4-FFF2-40B4-BE49-F238E27FC236}">
                  <a16:creationId xmlns:a16="http://schemas.microsoft.com/office/drawing/2014/main" id="{A8BCA87E-94D1-8622-4B43-1711B486476C}"/>
                </a:ext>
              </a:extLst>
            </p:cNvPr>
            <p:cNvSpPr/>
            <p:nvPr/>
          </p:nvSpPr>
          <p:spPr>
            <a:xfrm>
              <a:off x="21207" y="1249184"/>
              <a:ext cx="9161914" cy="3118848"/>
            </a:xfrm>
            <a:prstGeom prst="rect">
              <a:avLst/>
            </a:prstGeom>
            <a:solidFill>
              <a:srgbClr val="DED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a:solidFill>
                  <a:schemeClr val="tx1"/>
                </a:solidFill>
              </a:endParaRPr>
            </a:p>
          </p:txBody>
        </p:sp>
        <p:cxnSp>
          <p:nvCxnSpPr>
            <p:cNvPr id="7" name="Straight Connector 6">
              <a:extLst>
                <a:ext uri="{FF2B5EF4-FFF2-40B4-BE49-F238E27FC236}">
                  <a16:creationId xmlns:a16="http://schemas.microsoft.com/office/drawing/2014/main" id="{AF0CA203-A0EE-A44D-18E8-9E305F07F267}"/>
                </a:ext>
              </a:extLst>
            </p:cNvPr>
            <p:cNvCxnSpPr>
              <a:cxnSpLocks/>
            </p:cNvCxnSpPr>
            <p:nvPr/>
          </p:nvCxnSpPr>
          <p:spPr>
            <a:xfrm>
              <a:off x="107504" y="1249184"/>
              <a:ext cx="9036496" cy="116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81422FD-67D5-BD2D-5D2C-F91976EA6BDC}"/>
                </a:ext>
              </a:extLst>
            </p:cNvPr>
            <p:cNvSpPr txBox="1"/>
            <p:nvPr/>
          </p:nvSpPr>
          <p:spPr>
            <a:xfrm>
              <a:off x="60669" y="966875"/>
              <a:ext cx="795184" cy="231385"/>
            </a:xfrm>
            <a:prstGeom prst="rect">
              <a:avLst/>
            </a:prstGeom>
            <a:noFill/>
          </p:spPr>
          <p:txBody>
            <a:bodyPr wrap="none" rtlCol="0">
              <a:spAutoFit/>
            </a:bodyPr>
            <a:lstStyle/>
            <a:p>
              <a:r>
                <a:rPr lang="en-GB" sz="1467" b="1">
                  <a:solidFill>
                    <a:schemeClr val="tx2"/>
                  </a:solidFill>
                </a:rPr>
                <a:t>June – 26</a:t>
              </a:r>
            </a:p>
          </p:txBody>
        </p:sp>
        <p:sp>
          <p:nvSpPr>
            <p:cNvPr id="9" name="TextBox 8">
              <a:extLst>
                <a:ext uri="{FF2B5EF4-FFF2-40B4-BE49-F238E27FC236}">
                  <a16:creationId xmlns:a16="http://schemas.microsoft.com/office/drawing/2014/main" id="{E966233D-7592-F8B7-EBEF-2279F625EFE9}"/>
                </a:ext>
              </a:extLst>
            </p:cNvPr>
            <p:cNvSpPr txBox="1"/>
            <p:nvPr/>
          </p:nvSpPr>
          <p:spPr>
            <a:xfrm>
              <a:off x="4229691" y="981922"/>
              <a:ext cx="722243" cy="231385"/>
            </a:xfrm>
            <a:prstGeom prst="rect">
              <a:avLst/>
            </a:prstGeom>
            <a:noFill/>
          </p:spPr>
          <p:txBody>
            <a:bodyPr wrap="none" rtlCol="0">
              <a:spAutoFit/>
            </a:bodyPr>
            <a:lstStyle/>
            <a:p>
              <a:r>
                <a:rPr lang="en-GB" sz="1467" b="1">
                  <a:solidFill>
                    <a:schemeClr val="tx2"/>
                  </a:solidFill>
                </a:rPr>
                <a:t>July - 26</a:t>
              </a:r>
            </a:p>
          </p:txBody>
        </p:sp>
        <p:sp>
          <p:nvSpPr>
            <p:cNvPr id="10" name="TextBox 9">
              <a:extLst>
                <a:ext uri="{FF2B5EF4-FFF2-40B4-BE49-F238E27FC236}">
                  <a16:creationId xmlns:a16="http://schemas.microsoft.com/office/drawing/2014/main" id="{07E776D5-39CF-F68C-DF29-7B6CCC08A027}"/>
                </a:ext>
              </a:extLst>
            </p:cNvPr>
            <p:cNvSpPr txBox="1"/>
            <p:nvPr/>
          </p:nvSpPr>
          <p:spPr>
            <a:xfrm>
              <a:off x="8388824" y="962894"/>
              <a:ext cx="749442" cy="231385"/>
            </a:xfrm>
            <a:prstGeom prst="rect">
              <a:avLst/>
            </a:prstGeom>
            <a:noFill/>
          </p:spPr>
          <p:txBody>
            <a:bodyPr wrap="none" rtlCol="0">
              <a:spAutoFit/>
            </a:bodyPr>
            <a:lstStyle/>
            <a:p>
              <a:r>
                <a:rPr lang="en-GB" sz="1467" b="1">
                  <a:solidFill>
                    <a:schemeClr val="tx2"/>
                  </a:solidFill>
                </a:rPr>
                <a:t>Aug – 26</a:t>
              </a:r>
            </a:p>
          </p:txBody>
        </p:sp>
      </p:grpSp>
      <p:sp>
        <p:nvSpPr>
          <p:cNvPr id="26" name="TextBox 25">
            <a:extLst>
              <a:ext uri="{FF2B5EF4-FFF2-40B4-BE49-F238E27FC236}">
                <a16:creationId xmlns:a16="http://schemas.microsoft.com/office/drawing/2014/main" id="{E2DFAD73-A56A-F795-8DBF-DE6D45B0206F}"/>
              </a:ext>
            </a:extLst>
          </p:cNvPr>
          <p:cNvSpPr txBox="1"/>
          <p:nvPr/>
        </p:nvSpPr>
        <p:spPr>
          <a:xfrm>
            <a:off x="6046064" y="1804556"/>
            <a:ext cx="5716527" cy="535006"/>
          </a:xfrm>
          <a:prstGeom prst="rect">
            <a:avLst/>
          </a:prstGeom>
          <a:solidFill>
            <a:schemeClr val="accent1"/>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a:defRPr lang="en-US"/>
            </a:defPPr>
            <a:lvl1pPr algn="ctr" fontAlgn="base">
              <a:defRPr sz="8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15000"/>
              </a:lnSpc>
              <a:spcAft>
                <a:spcPts val="1000"/>
              </a:spcAft>
            </a:pPr>
            <a:r>
              <a:rPr lang="en-GB" sz="1400" b="0">
                <a:ea typeface="Times New Roman" panose="02020603050405020304" pitchFamily="18" charset="0"/>
                <a:cs typeface="Times New Roman" panose="02020603050405020304" pitchFamily="18" charset="0"/>
              </a:rPr>
              <a:t>XRN5955 - Private networks duplicate MPRNs - options for long-term fix</a:t>
            </a:r>
          </a:p>
        </p:txBody>
      </p:sp>
      <p:sp>
        <p:nvSpPr>
          <p:cNvPr id="28" name="TextBox 27">
            <a:extLst>
              <a:ext uri="{FF2B5EF4-FFF2-40B4-BE49-F238E27FC236}">
                <a16:creationId xmlns:a16="http://schemas.microsoft.com/office/drawing/2014/main" id="{9E2B7664-7ACF-D9E5-E16A-14DD063EF052}"/>
              </a:ext>
            </a:extLst>
          </p:cNvPr>
          <p:cNvSpPr txBox="1"/>
          <p:nvPr/>
        </p:nvSpPr>
        <p:spPr>
          <a:xfrm>
            <a:off x="-143225" y="4904885"/>
            <a:ext cx="2592548" cy="276999"/>
          </a:xfrm>
          <a:prstGeom prst="rect">
            <a:avLst/>
          </a:prstGeom>
          <a:noFill/>
        </p:spPr>
        <p:txBody>
          <a:bodyPr wrap="square" rtlCol="0">
            <a:spAutoFit/>
          </a:bodyPr>
          <a:lstStyle/>
          <a:p>
            <a:pPr algn="ctr"/>
            <a:r>
              <a:rPr lang="en-GB" sz="1200" b="1">
                <a:solidFill>
                  <a:schemeClr val="tx2"/>
                </a:solidFill>
              </a:rPr>
              <a:t>Key</a:t>
            </a:r>
          </a:p>
        </p:txBody>
      </p:sp>
      <p:sp>
        <p:nvSpPr>
          <p:cNvPr id="29" name="TextBox 28">
            <a:extLst>
              <a:ext uri="{FF2B5EF4-FFF2-40B4-BE49-F238E27FC236}">
                <a16:creationId xmlns:a16="http://schemas.microsoft.com/office/drawing/2014/main" id="{0417C1D2-63D4-A144-30F0-384EEEBAB66C}"/>
              </a:ext>
            </a:extLst>
          </p:cNvPr>
          <p:cNvSpPr txBox="1"/>
          <p:nvPr/>
        </p:nvSpPr>
        <p:spPr>
          <a:xfrm>
            <a:off x="589751" y="5043384"/>
            <a:ext cx="3726413" cy="953723"/>
          </a:xfrm>
          <a:prstGeom prst="rect">
            <a:avLst/>
          </a:prstGeom>
          <a:noFill/>
        </p:spPr>
        <p:txBody>
          <a:bodyPr wrap="square" rtlCol="0">
            <a:spAutoFit/>
          </a:bodyPr>
          <a:lstStyle/>
          <a:p>
            <a:endParaRPr lang="en-GB" sz="933" i="1">
              <a:solidFill>
                <a:schemeClr val="tx2"/>
              </a:solidFill>
            </a:endParaRPr>
          </a:p>
          <a:p>
            <a:r>
              <a:rPr lang="en-GB" sz="933" i="1">
                <a:solidFill>
                  <a:schemeClr val="tx2"/>
                </a:solidFill>
              </a:rPr>
              <a:t>              =  Design Change Pack for Consultation              </a:t>
            </a:r>
          </a:p>
          <a:p>
            <a:r>
              <a:rPr lang="en-GB" sz="933" i="1">
                <a:solidFill>
                  <a:schemeClr val="tx2"/>
                </a:solidFill>
              </a:rPr>
              <a:t>             </a:t>
            </a:r>
          </a:p>
          <a:p>
            <a:r>
              <a:rPr lang="en-GB" sz="933" i="1">
                <a:solidFill>
                  <a:schemeClr val="tx2"/>
                </a:solidFill>
              </a:rPr>
              <a:t>              =  Solution Option Change Pack for Consultation </a:t>
            </a:r>
          </a:p>
          <a:p>
            <a:endParaRPr lang="en-GB" sz="933" i="1">
              <a:solidFill>
                <a:schemeClr val="tx2"/>
              </a:solidFill>
            </a:endParaRPr>
          </a:p>
          <a:p>
            <a:r>
              <a:rPr lang="en-GB" sz="933" i="1">
                <a:solidFill>
                  <a:schemeClr val="tx2"/>
                </a:solidFill>
              </a:rPr>
              <a:t>              =  For Information Change Pack </a:t>
            </a:r>
          </a:p>
        </p:txBody>
      </p:sp>
      <p:sp>
        <p:nvSpPr>
          <p:cNvPr id="30" name="Rectangle 29">
            <a:extLst>
              <a:ext uri="{FF2B5EF4-FFF2-40B4-BE49-F238E27FC236}">
                <a16:creationId xmlns:a16="http://schemas.microsoft.com/office/drawing/2014/main" id="{F9E3C61B-4BB1-4493-4847-EB38C00D1274}"/>
              </a:ext>
            </a:extLst>
          </p:cNvPr>
          <p:cNvSpPr/>
          <p:nvPr/>
        </p:nvSpPr>
        <p:spPr>
          <a:xfrm>
            <a:off x="215497" y="5229762"/>
            <a:ext cx="352688" cy="128087"/>
          </a:xfrm>
          <a:prstGeom prst="rect">
            <a:avLst/>
          </a:prstGeom>
          <a:solidFill>
            <a:srgbClr val="55B9E5"/>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b="1">
              <a:solidFill>
                <a:schemeClr val="tx1"/>
              </a:solidFill>
            </a:endParaRPr>
          </a:p>
        </p:txBody>
      </p:sp>
      <p:sp>
        <p:nvSpPr>
          <p:cNvPr id="31" name="Rectangle 30">
            <a:extLst>
              <a:ext uri="{FF2B5EF4-FFF2-40B4-BE49-F238E27FC236}">
                <a16:creationId xmlns:a16="http://schemas.microsoft.com/office/drawing/2014/main" id="{EE86A72C-A539-6464-4078-EC9AA0742FA0}"/>
              </a:ext>
            </a:extLst>
          </p:cNvPr>
          <p:cNvSpPr/>
          <p:nvPr/>
        </p:nvSpPr>
        <p:spPr>
          <a:xfrm>
            <a:off x="217468" y="5516234"/>
            <a:ext cx="352688" cy="128086"/>
          </a:xfrm>
          <a:prstGeom prst="rect">
            <a:avLst/>
          </a:prstGeom>
          <a:solidFill>
            <a:schemeClr val="bg1">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b="1">
              <a:solidFill>
                <a:schemeClr val="tx1"/>
              </a:solidFill>
            </a:endParaRPr>
          </a:p>
        </p:txBody>
      </p:sp>
      <p:sp>
        <p:nvSpPr>
          <p:cNvPr id="32" name="Rectangle 31">
            <a:extLst>
              <a:ext uri="{FF2B5EF4-FFF2-40B4-BE49-F238E27FC236}">
                <a16:creationId xmlns:a16="http://schemas.microsoft.com/office/drawing/2014/main" id="{30A88E25-582C-EA3E-53C9-A555D1228962}"/>
              </a:ext>
            </a:extLst>
          </p:cNvPr>
          <p:cNvSpPr/>
          <p:nvPr/>
        </p:nvSpPr>
        <p:spPr>
          <a:xfrm>
            <a:off x="215497" y="5796905"/>
            <a:ext cx="352688" cy="128086"/>
          </a:xfrm>
          <a:prstGeom prst="rect">
            <a:avLst/>
          </a:prstGeom>
          <a:solidFill>
            <a:srgbClr val="00BF75"/>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b="1">
              <a:solidFill>
                <a:schemeClr val="tx1"/>
              </a:solidFill>
            </a:endParaRPr>
          </a:p>
        </p:txBody>
      </p:sp>
      <p:sp>
        <p:nvSpPr>
          <p:cNvPr id="12" name="TextBox 11">
            <a:extLst>
              <a:ext uri="{FF2B5EF4-FFF2-40B4-BE49-F238E27FC236}">
                <a16:creationId xmlns:a16="http://schemas.microsoft.com/office/drawing/2014/main" id="{B98E95D2-E1D1-E937-3D44-714E69C6A6D5}"/>
              </a:ext>
            </a:extLst>
          </p:cNvPr>
          <p:cNvSpPr txBox="1"/>
          <p:nvPr/>
        </p:nvSpPr>
        <p:spPr>
          <a:xfrm>
            <a:off x="6046064" y="2511601"/>
            <a:ext cx="5716527" cy="535006"/>
          </a:xfrm>
          <a:prstGeom prst="rect">
            <a:avLst/>
          </a:prstGeom>
          <a:solidFill>
            <a:schemeClr val="accent1"/>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a:defRPr lang="en-US"/>
            </a:defPPr>
            <a:lvl1pPr algn="ctr" fontAlgn="base">
              <a:defRPr sz="8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GB" sz="1400">
              <a:solidFill>
                <a:srgbClr val="FDFAFF"/>
              </a:solidFill>
              <a:latin typeface="+mj-lt"/>
            </a:endParaRPr>
          </a:p>
          <a:p>
            <a:r>
              <a:rPr lang="en-GB" sz="1400" b="0">
                <a:solidFill>
                  <a:srgbClr val="FDFAFF"/>
                </a:solidFill>
                <a:latin typeface="+mj-lt"/>
              </a:rPr>
              <a:t>XRN5950 - DSC Invoice Number generation review</a:t>
            </a:r>
          </a:p>
          <a:p>
            <a:r>
              <a:rPr lang="en-GB" sz="1067">
                <a:solidFill>
                  <a:schemeClr val="tx1"/>
                </a:solidFill>
                <a:highlight>
                  <a:srgbClr val="FFFF00"/>
                </a:highlight>
                <a:latin typeface="+mj-lt"/>
              </a:rPr>
              <a:t> </a:t>
            </a:r>
          </a:p>
        </p:txBody>
      </p:sp>
      <p:sp>
        <p:nvSpPr>
          <p:cNvPr id="13" name="TextBox 12">
            <a:extLst>
              <a:ext uri="{FF2B5EF4-FFF2-40B4-BE49-F238E27FC236}">
                <a16:creationId xmlns:a16="http://schemas.microsoft.com/office/drawing/2014/main" id="{A27633A6-CE6E-4F55-2A7B-16524BE34079}"/>
              </a:ext>
            </a:extLst>
          </p:cNvPr>
          <p:cNvSpPr txBox="1"/>
          <p:nvPr/>
        </p:nvSpPr>
        <p:spPr>
          <a:xfrm>
            <a:off x="132918" y="1802159"/>
            <a:ext cx="5716527" cy="537403"/>
          </a:xfrm>
          <a:prstGeom prst="rect">
            <a:avLst/>
          </a:prstGeom>
          <a:solidFill>
            <a:schemeClr val="accent3"/>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a:defRPr lang="en-US"/>
            </a:defPPr>
            <a:lvl1pPr algn="ctr" fontAlgn="base">
              <a:defRPr sz="8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15000"/>
              </a:lnSpc>
              <a:spcAft>
                <a:spcPts val="1000"/>
              </a:spcAft>
            </a:pPr>
            <a:r>
              <a:rPr lang="en-GB" sz="1200" b="0">
                <a:ea typeface="Times New Roman" panose="02020603050405020304" pitchFamily="18" charset="0"/>
                <a:cs typeface="Times New Roman" panose="02020603050405020304" pitchFamily="18" charset="0"/>
              </a:rPr>
              <a:t>XRN 5940 - Addition of Consumption Adjustment and Updated Meter Readings to initiate an AQ Calculation Month (Modification 0890)</a:t>
            </a:r>
          </a:p>
        </p:txBody>
      </p:sp>
      <p:sp>
        <p:nvSpPr>
          <p:cNvPr id="3" name="TextBox 2">
            <a:extLst>
              <a:ext uri="{FF2B5EF4-FFF2-40B4-BE49-F238E27FC236}">
                <a16:creationId xmlns:a16="http://schemas.microsoft.com/office/drawing/2014/main" id="{C7CECC44-7227-EAB3-661E-27C543953FF5}"/>
              </a:ext>
            </a:extLst>
          </p:cNvPr>
          <p:cNvSpPr txBox="1"/>
          <p:nvPr/>
        </p:nvSpPr>
        <p:spPr>
          <a:xfrm>
            <a:off x="6046063" y="3220748"/>
            <a:ext cx="5716527" cy="537403"/>
          </a:xfrm>
          <a:prstGeom prst="rect">
            <a:avLst/>
          </a:prstGeom>
          <a:solidFill>
            <a:schemeClr val="accent3"/>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a:defRPr lang="en-US"/>
            </a:defPPr>
            <a:lvl1pPr algn="ctr" fontAlgn="base">
              <a:defRPr sz="8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b="0"/>
              <a:t>XRN 5949 - New Priority Consumer Category related to Community Heating </a:t>
            </a:r>
            <a:r>
              <a:rPr lang="en-GB" sz="1200" b="0">
                <a:ea typeface="Times New Roman" panose="02020603050405020304" pitchFamily="18" charset="0"/>
                <a:cs typeface="Times New Roman" panose="02020603050405020304" pitchFamily="18" charset="0"/>
              </a:rPr>
              <a:t>(Phase 1)</a:t>
            </a:r>
            <a:endParaRPr lang="en-GB" sz="1200" b="0">
              <a:solidFill>
                <a:srgbClr val="FDFAFF"/>
              </a:solidFill>
            </a:endParaRPr>
          </a:p>
        </p:txBody>
      </p:sp>
    </p:spTree>
    <p:extLst>
      <p:ext uri="{BB962C8B-B14F-4D97-AF65-F5344CB8AC3E}">
        <p14:creationId xmlns:p14="http://schemas.microsoft.com/office/powerpoint/2010/main" val="2244147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E49B7-E31A-37A7-6A5F-7C22A11179FB}"/>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63A66590-56E0-DAE4-EBFF-40BC9F55322C}"/>
              </a:ext>
            </a:extLst>
          </p:cNvPr>
          <p:cNvSpPr>
            <a:spLocks noGrp="1"/>
          </p:cNvSpPr>
          <p:nvPr>
            <p:ph type="body" sz="quarter" idx="24"/>
          </p:nvPr>
        </p:nvSpPr>
        <p:spPr>
          <a:xfrm>
            <a:off x="1096250" y="1395168"/>
            <a:ext cx="5182002" cy="2033832"/>
          </a:xfrm>
        </p:spPr>
        <p:txBody>
          <a:bodyPr/>
          <a:lstStyle/>
          <a:p>
            <a:r>
              <a:rPr lang="en-IN">
                <a:solidFill>
                  <a:schemeClr val="accent6"/>
                </a:solidFill>
              </a:rPr>
              <a:t>Section6: </a:t>
            </a:r>
            <a:r>
              <a:rPr lang="en-IN">
                <a:solidFill>
                  <a:srgbClr val="00BF75"/>
                </a:solidFill>
              </a:rPr>
              <a:t>AOB</a:t>
            </a:r>
          </a:p>
        </p:txBody>
      </p:sp>
      <p:sp>
        <p:nvSpPr>
          <p:cNvPr id="14" name="Text Placeholder 13">
            <a:extLst>
              <a:ext uri="{FF2B5EF4-FFF2-40B4-BE49-F238E27FC236}">
                <a16:creationId xmlns:a16="http://schemas.microsoft.com/office/drawing/2014/main" id="{B90CD622-2DA2-799C-EB31-E6B7C2F1BF96}"/>
              </a:ext>
            </a:extLst>
          </p:cNvPr>
          <p:cNvSpPr>
            <a:spLocks noGrp="1"/>
          </p:cNvSpPr>
          <p:nvPr>
            <p:ph type="body" sz="quarter" idx="25"/>
          </p:nvPr>
        </p:nvSpPr>
        <p:spPr/>
        <p:txBody>
          <a:bodyPr/>
          <a:lstStyle/>
          <a:p>
            <a:r>
              <a:rPr lang="en-IN" sz="13800">
                <a:solidFill>
                  <a:schemeClr val="accent6"/>
                </a:solidFill>
              </a:rPr>
              <a:t>06</a:t>
            </a:r>
          </a:p>
        </p:txBody>
      </p:sp>
      <p:sp>
        <p:nvSpPr>
          <p:cNvPr id="11" name="Text Placeholder 9">
            <a:extLst>
              <a:ext uri="{FF2B5EF4-FFF2-40B4-BE49-F238E27FC236}">
                <a16:creationId xmlns:a16="http://schemas.microsoft.com/office/drawing/2014/main" id="{7EC13721-564F-4D95-E87F-69AAD41BC424}"/>
              </a:ext>
            </a:extLst>
          </p:cNvPr>
          <p:cNvSpPr>
            <a:spLocks noGrp="1"/>
          </p:cNvSpPr>
          <p:nvPr>
            <p:ph type="body" sz="quarter" idx="26"/>
          </p:nvPr>
        </p:nvSpPr>
        <p:spPr>
          <a:xfrm>
            <a:off x="6570483" y="3141859"/>
            <a:ext cx="3733014" cy="1090247"/>
          </a:xfrm>
          <a:solidFill>
            <a:schemeClr val="accent6"/>
          </a:solidFill>
        </p:spPr>
        <p:txBody>
          <a:bodyPr/>
          <a:lstStyle/>
          <a:p>
            <a:r>
              <a:rPr lang="en-US">
                <a:solidFill>
                  <a:schemeClr val="tx1"/>
                </a:solidFill>
              </a:rPr>
              <a:t>XRN 5702 Update to assess the replacement of Facsimile as a form of communication (Modification 0864S)</a:t>
            </a:r>
            <a:endParaRPr lang="en-GB">
              <a:solidFill>
                <a:schemeClr val="tx1"/>
              </a:solidFill>
            </a:endParaRPr>
          </a:p>
        </p:txBody>
      </p:sp>
      <p:sp>
        <p:nvSpPr>
          <p:cNvPr id="12" name="Text Placeholder 9">
            <a:extLst>
              <a:ext uri="{FF2B5EF4-FFF2-40B4-BE49-F238E27FC236}">
                <a16:creationId xmlns:a16="http://schemas.microsoft.com/office/drawing/2014/main" id="{A60BACEF-95D8-AC8F-8995-2E0386554018}"/>
              </a:ext>
            </a:extLst>
          </p:cNvPr>
          <p:cNvSpPr txBox="1">
            <a:spLocks/>
          </p:cNvSpPr>
          <p:nvPr/>
        </p:nvSpPr>
        <p:spPr>
          <a:xfrm>
            <a:off x="6570483" y="5002146"/>
            <a:ext cx="3733014" cy="480766"/>
          </a:xfrm>
          <a:prstGeom prst="rect">
            <a:avLst/>
          </a:prstGeom>
          <a:solidFill>
            <a:schemeClr val="tx1"/>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13" name="Text Placeholder 9">
            <a:extLst>
              <a:ext uri="{FF2B5EF4-FFF2-40B4-BE49-F238E27FC236}">
                <a16:creationId xmlns:a16="http://schemas.microsoft.com/office/drawing/2014/main" id="{BC0030D7-661E-4284-3D6B-DA08DAC7A2DA}"/>
              </a:ext>
            </a:extLst>
          </p:cNvPr>
          <p:cNvSpPr txBox="1">
            <a:spLocks/>
          </p:cNvSpPr>
          <p:nvPr/>
        </p:nvSpPr>
        <p:spPr>
          <a:xfrm>
            <a:off x="6570483" y="4376743"/>
            <a:ext cx="3733014" cy="480766"/>
          </a:xfrm>
          <a:prstGeom prst="rect">
            <a:avLst/>
          </a:prstGeom>
          <a:solidFill>
            <a:schemeClr val="tx1"/>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2404483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8220F-EFA2-096E-B379-A3644264B1DA}"/>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3FAD10DC-B02B-24F2-1338-1D490669D7F9}"/>
              </a:ext>
            </a:extLst>
          </p:cNvPr>
          <p:cNvSpPr>
            <a:spLocks noGrp="1"/>
          </p:cNvSpPr>
          <p:nvPr>
            <p:ph type="body" sz="quarter" idx="24"/>
          </p:nvPr>
        </p:nvSpPr>
        <p:spPr>
          <a:xfrm>
            <a:off x="1096250" y="1395168"/>
            <a:ext cx="5182002" cy="2033832"/>
          </a:xfrm>
        </p:spPr>
        <p:txBody>
          <a:bodyPr/>
          <a:lstStyle/>
          <a:p>
            <a:r>
              <a:rPr lang="en-IN">
                <a:solidFill>
                  <a:srgbClr val="FDFAFF"/>
                </a:solidFill>
              </a:rPr>
              <a:t>Section 7:</a:t>
            </a:r>
          </a:p>
          <a:p>
            <a:r>
              <a:rPr lang="en-IN">
                <a:solidFill>
                  <a:srgbClr val="FDFAFF"/>
                </a:solidFill>
              </a:rPr>
              <a:t>Annex</a:t>
            </a:r>
          </a:p>
        </p:txBody>
      </p:sp>
      <p:sp>
        <p:nvSpPr>
          <p:cNvPr id="14" name="Text Placeholder 13">
            <a:extLst>
              <a:ext uri="{FF2B5EF4-FFF2-40B4-BE49-F238E27FC236}">
                <a16:creationId xmlns:a16="http://schemas.microsoft.com/office/drawing/2014/main" id="{56F0046E-C1F2-AC94-2187-5165B705E674}"/>
              </a:ext>
            </a:extLst>
          </p:cNvPr>
          <p:cNvSpPr>
            <a:spLocks noGrp="1"/>
          </p:cNvSpPr>
          <p:nvPr>
            <p:ph type="body" sz="quarter" idx="25"/>
          </p:nvPr>
        </p:nvSpPr>
        <p:spPr/>
        <p:txBody>
          <a:bodyPr/>
          <a:lstStyle/>
          <a:p>
            <a:r>
              <a:rPr lang="en-IN" sz="13800">
                <a:solidFill>
                  <a:srgbClr val="FDFAFF"/>
                </a:solidFill>
              </a:rPr>
              <a:t>07</a:t>
            </a:r>
          </a:p>
        </p:txBody>
      </p:sp>
      <p:sp>
        <p:nvSpPr>
          <p:cNvPr id="11" name="Text Placeholder 9">
            <a:extLst>
              <a:ext uri="{FF2B5EF4-FFF2-40B4-BE49-F238E27FC236}">
                <a16:creationId xmlns:a16="http://schemas.microsoft.com/office/drawing/2014/main" id="{AD14AF30-5C18-358B-3A11-ECD8BCB236A1}"/>
              </a:ext>
            </a:extLst>
          </p:cNvPr>
          <p:cNvSpPr>
            <a:spLocks noGrp="1"/>
          </p:cNvSpPr>
          <p:nvPr>
            <p:ph type="body" sz="quarter" idx="26"/>
          </p:nvPr>
        </p:nvSpPr>
        <p:spPr>
          <a:xfrm>
            <a:off x="6570483" y="3125939"/>
            <a:ext cx="3733014" cy="480766"/>
          </a:xfrm>
          <a:solidFill>
            <a:srgbClr val="FDFAFF"/>
          </a:solidFill>
        </p:spPr>
        <p:txBody>
          <a:bodyPr/>
          <a:lstStyle/>
          <a:p>
            <a:r>
              <a:rPr lang="en-GB">
                <a:solidFill>
                  <a:schemeClr val="tx1"/>
                </a:solidFill>
              </a:rPr>
              <a:t>7a. </a:t>
            </a:r>
            <a:r>
              <a:rPr lang="en-GB">
                <a:solidFill>
                  <a:schemeClr val="tx1"/>
                </a:solidFill>
                <a:hlinkClick r:id="rId2"/>
              </a:rPr>
              <a:t>ChMC Update </a:t>
            </a:r>
            <a:endParaRPr lang="en-GB">
              <a:solidFill>
                <a:schemeClr val="tx1"/>
              </a:solidFill>
            </a:endParaRPr>
          </a:p>
        </p:txBody>
      </p:sp>
      <p:sp>
        <p:nvSpPr>
          <p:cNvPr id="12" name="Text Placeholder 9">
            <a:extLst>
              <a:ext uri="{FF2B5EF4-FFF2-40B4-BE49-F238E27FC236}">
                <a16:creationId xmlns:a16="http://schemas.microsoft.com/office/drawing/2014/main" id="{8E04CBA1-7C6C-8B5F-9FA7-628D61BAF0AB}"/>
              </a:ext>
            </a:extLst>
          </p:cNvPr>
          <p:cNvSpPr txBox="1">
            <a:spLocks/>
          </p:cNvSpPr>
          <p:nvPr/>
        </p:nvSpPr>
        <p:spPr>
          <a:xfrm>
            <a:off x="6570483" y="3751341"/>
            <a:ext cx="3733014" cy="480766"/>
          </a:xfrm>
          <a:prstGeom prst="rect">
            <a:avLst/>
          </a:prstGeom>
          <a:solidFill>
            <a:srgbClr val="FDFAFF"/>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tx2"/>
                </a:solidFill>
              </a:rPr>
              <a:t>7b. </a:t>
            </a:r>
            <a:r>
              <a:rPr lang="en-GB">
                <a:solidFill>
                  <a:schemeClr val="tx2"/>
                </a:solidFill>
                <a:hlinkClick r:id="rId3"/>
              </a:rPr>
              <a:t>Rec Update</a:t>
            </a:r>
            <a:endParaRPr lang="en-GB">
              <a:solidFill>
                <a:schemeClr val="tx2"/>
              </a:solidFill>
            </a:endParaRPr>
          </a:p>
        </p:txBody>
      </p:sp>
      <p:sp>
        <p:nvSpPr>
          <p:cNvPr id="13" name="Text Placeholder 9">
            <a:extLst>
              <a:ext uri="{FF2B5EF4-FFF2-40B4-BE49-F238E27FC236}">
                <a16:creationId xmlns:a16="http://schemas.microsoft.com/office/drawing/2014/main" id="{50705DFD-B233-5B29-61F1-F994D99BA15F}"/>
              </a:ext>
            </a:extLst>
          </p:cNvPr>
          <p:cNvSpPr txBox="1">
            <a:spLocks/>
          </p:cNvSpPr>
          <p:nvPr/>
        </p:nvSpPr>
        <p:spPr>
          <a:xfrm>
            <a:off x="6570483" y="4376743"/>
            <a:ext cx="3733014" cy="480766"/>
          </a:xfrm>
          <a:prstGeom prst="rect">
            <a:avLst/>
          </a:prstGeom>
          <a:solidFill>
            <a:srgbClr val="FDFAFF"/>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tx2"/>
                </a:solidFill>
              </a:rPr>
              <a:t>7c. </a:t>
            </a:r>
            <a:r>
              <a:rPr lang="en-GB">
                <a:solidFill>
                  <a:schemeClr val="tx2"/>
                </a:solidFill>
                <a:hlinkClick r:id="rId4"/>
              </a:rPr>
              <a:t>POAP</a:t>
            </a:r>
            <a:endParaRPr lang="en-GB">
              <a:solidFill>
                <a:schemeClr val="tx2"/>
              </a:solidFill>
            </a:endParaRPr>
          </a:p>
        </p:txBody>
      </p:sp>
    </p:spTree>
    <p:extLst>
      <p:ext uri="{BB962C8B-B14F-4D97-AF65-F5344CB8AC3E}">
        <p14:creationId xmlns:p14="http://schemas.microsoft.com/office/powerpoint/2010/main" val="4277327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92499-CA23-BF66-3EE4-EB9DDBA8D106}"/>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C907D0A9-8FEE-90F3-7BAB-3A094316380E}"/>
              </a:ext>
            </a:extLst>
          </p:cNvPr>
          <p:cNvSpPr>
            <a:spLocks noGrp="1"/>
          </p:cNvSpPr>
          <p:nvPr>
            <p:ph type="body" sz="quarter" idx="24"/>
          </p:nvPr>
        </p:nvSpPr>
        <p:spPr>
          <a:xfrm>
            <a:off x="926757" y="1602558"/>
            <a:ext cx="5301047" cy="1934448"/>
          </a:xfrm>
        </p:spPr>
        <p:txBody>
          <a:bodyPr/>
          <a:lstStyle/>
          <a:p>
            <a:r>
              <a:rPr lang="en-IN"/>
              <a:t>SECTION 2: </a:t>
            </a:r>
          </a:p>
          <a:p>
            <a:r>
              <a:rPr lang="en-GB"/>
              <a:t>Change Development  </a:t>
            </a:r>
            <a:endParaRPr lang="en-IN"/>
          </a:p>
        </p:txBody>
      </p:sp>
      <p:sp>
        <p:nvSpPr>
          <p:cNvPr id="14" name="Text Placeholder 13">
            <a:extLst>
              <a:ext uri="{FF2B5EF4-FFF2-40B4-BE49-F238E27FC236}">
                <a16:creationId xmlns:a16="http://schemas.microsoft.com/office/drawing/2014/main" id="{3A4DB0DD-ADAA-199C-054C-BE104E88A5DA}"/>
              </a:ext>
            </a:extLst>
          </p:cNvPr>
          <p:cNvSpPr>
            <a:spLocks noGrp="1"/>
          </p:cNvSpPr>
          <p:nvPr>
            <p:ph type="body" sz="quarter" idx="25"/>
          </p:nvPr>
        </p:nvSpPr>
        <p:spPr/>
        <p:txBody>
          <a:bodyPr/>
          <a:lstStyle/>
          <a:p>
            <a:r>
              <a:rPr lang="en-IN" sz="13800"/>
              <a:t>02</a:t>
            </a:r>
          </a:p>
        </p:txBody>
      </p:sp>
      <p:sp>
        <p:nvSpPr>
          <p:cNvPr id="10" name="Text Placeholder 9">
            <a:extLst>
              <a:ext uri="{FF2B5EF4-FFF2-40B4-BE49-F238E27FC236}">
                <a16:creationId xmlns:a16="http://schemas.microsoft.com/office/drawing/2014/main" id="{632579EE-574D-A426-854D-AA8A73B0077F}"/>
              </a:ext>
            </a:extLst>
          </p:cNvPr>
          <p:cNvSpPr>
            <a:spLocks noGrp="1"/>
          </p:cNvSpPr>
          <p:nvPr>
            <p:ph type="body" sz="quarter" idx="26"/>
          </p:nvPr>
        </p:nvSpPr>
        <p:spPr>
          <a:xfrm>
            <a:off x="6570483" y="3009282"/>
            <a:ext cx="3733014" cy="613814"/>
          </a:xfrm>
          <a:solidFill>
            <a:schemeClr val="accent5"/>
          </a:solidFill>
        </p:spPr>
        <p:txBody>
          <a:bodyPr/>
          <a:lstStyle/>
          <a:p>
            <a:r>
              <a:rPr lang="en-US" sz="1800">
                <a:solidFill>
                  <a:srgbClr val="FDFAFF"/>
                </a:solidFill>
              </a:rPr>
              <a:t>2a. New Change Proposals</a:t>
            </a:r>
            <a:endParaRPr lang="en-GB" sz="1800">
              <a:solidFill>
                <a:srgbClr val="FDFAFF"/>
              </a:solidFill>
            </a:endParaRPr>
          </a:p>
        </p:txBody>
      </p:sp>
      <p:sp>
        <p:nvSpPr>
          <p:cNvPr id="18" name="Text Placeholder 9">
            <a:extLst>
              <a:ext uri="{FF2B5EF4-FFF2-40B4-BE49-F238E27FC236}">
                <a16:creationId xmlns:a16="http://schemas.microsoft.com/office/drawing/2014/main" id="{3CC7B073-7D83-10CD-A5DB-2E66A34838E7}"/>
              </a:ext>
            </a:extLst>
          </p:cNvPr>
          <p:cNvSpPr txBox="1">
            <a:spLocks/>
          </p:cNvSpPr>
          <p:nvPr/>
        </p:nvSpPr>
        <p:spPr>
          <a:xfrm>
            <a:off x="6570483" y="3765758"/>
            <a:ext cx="3733014" cy="855717"/>
          </a:xfrm>
          <a:prstGeom prst="rect">
            <a:avLst/>
          </a:prstGeom>
          <a:solidFill>
            <a:schemeClr val="accent5"/>
          </a:solidFill>
          <a:ln>
            <a:solidFill>
              <a:srgbClr val="4472C4"/>
            </a:solidFill>
          </a:ln>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rgbClr val="22223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solidFill>
                  <a:srgbClr val="FDFAFF"/>
                </a:solidFill>
              </a:rPr>
              <a:t>2b. Undergoing Solution Options Impact Assessment Review</a:t>
            </a:r>
            <a:endParaRPr lang="en-US"/>
          </a:p>
        </p:txBody>
      </p:sp>
      <p:sp>
        <p:nvSpPr>
          <p:cNvPr id="2" name="Text Placeholder 9">
            <a:extLst>
              <a:ext uri="{FF2B5EF4-FFF2-40B4-BE49-F238E27FC236}">
                <a16:creationId xmlns:a16="http://schemas.microsoft.com/office/drawing/2014/main" id="{80158553-37FF-0931-4C2B-8DD57D978975}"/>
              </a:ext>
            </a:extLst>
          </p:cNvPr>
          <p:cNvSpPr txBox="1">
            <a:spLocks/>
          </p:cNvSpPr>
          <p:nvPr/>
        </p:nvSpPr>
        <p:spPr>
          <a:xfrm>
            <a:off x="6570482" y="4624520"/>
            <a:ext cx="3733014" cy="662194"/>
          </a:xfrm>
          <a:prstGeom prst="rect">
            <a:avLst/>
          </a:prstGeom>
          <a:solidFill>
            <a:schemeClr val="tx2"/>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rgbClr val="22223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solidFill>
                <a:srgbClr val="FDFAFF"/>
              </a:solidFill>
            </a:endParaRPr>
          </a:p>
        </p:txBody>
      </p:sp>
    </p:spTree>
    <p:extLst>
      <p:ext uri="{BB962C8B-B14F-4D97-AF65-F5344CB8AC3E}">
        <p14:creationId xmlns:p14="http://schemas.microsoft.com/office/powerpoint/2010/main" val="2486853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D07B9-B47F-3C98-1547-3F3C9F786BD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3B1F642-4638-45CA-9772-4D5475657DF4}"/>
              </a:ext>
            </a:extLst>
          </p:cNvPr>
          <p:cNvSpPr>
            <a:spLocks noGrp="1"/>
          </p:cNvSpPr>
          <p:nvPr>
            <p:ph type="body" sz="quarter" idx="24"/>
          </p:nvPr>
        </p:nvSpPr>
        <p:spPr>
          <a:xfrm>
            <a:off x="221063" y="1999784"/>
            <a:ext cx="3700487" cy="3580884"/>
          </a:xfrm>
        </p:spPr>
        <p:txBody>
          <a:bodyPr/>
          <a:lstStyle/>
          <a:p>
            <a:r>
              <a:rPr lang="en-IN"/>
              <a:t>SECTION 2: </a:t>
            </a:r>
          </a:p>
          <a:p>
            <a:r>
              <a:rPr lang="en-GB"/>
              <a:t>Change Development  </a:t>
            </a:r>
            <a:endParaRPr lang="en-IN"/>
          </a:p>
        </p:txBody>
      </p:sp>
      <p:sp>
        <p:nvSpPr>
          <p:cNvPr id="6" name="TextBox 5">
            <a:extLst>
              <a:ext uri="{FF2B5EF4-FFF2-40B4-BE49-F238E27FC236}">
                <a16:creationId xmlns:a16="http://schemas.microsoft.com/office/drawing/2014/main" id="{384C2EBE-8480-E364-8C57-0AFD4C5F7D33}"/>
              </a:ext>
            </a:extLst>
          </p:cNvPr>
          <p:cNvSpPr txBox="1"/>
          <p:nvPr/>
        </p:nvSpPr>
        <p:spPr>
          <a:xfrm>
            <a:off x="4488370" y="1890221"/>
            <a:ext cx="7234699" cy="400110"/>
          </a:xfrm>
          <a:prstGeom prst="rect">
            <a:avLst/>
          </a:prstGeom>
          <a:noFill/>
        </p:spPr>
        <p:txBody>
          <a:bodyPr wrap="square" lIns="91440" tIns="45720" rIns="91440" bIns="45720" rtlCol="0" anchor="t">
            <a:spAutoFit/>
          </a:bodyPr>
          <a:lstStyle/>
          <a:p>
            <a:r>
              <a:rPr lang="en-US" sz="2000" b="1">
                <a:solidFill>
                  <a:srgbClr val="EE45AC"/>
                </a:solidFill>
              </a:rPr>
              <a:t>2a. New Change Proposals</a:t>
            </a:r>
          </a:p>
        </p:txBody>
      </p:sp>
      <p:sp>
        <p:nvSpPr>
          <p:cNvPr id="7" name="TextBox 6">
            <a:extLst>
              <a:ext uri="{FF2B5EF4-FFF2-40B4-BE49-F238E27FC236}">
                <a16:creationId xmlns:a16="http://schemas.microsoft.com/office/drawing/2014/main" id="{6424478C-2A76-5F2B-2A8A-8F0CF4372BBF}"/>
              </a:ext>
            </a:extLst>
          </p:cNvPr>
          <p:cNvSpPr txBox="1"/>
          <p:nvPr/>
        </p:nvSpPr>
        <p:spPr>
          <a:xfrm>
            <a:off x="4399473" y="2574972"/>
            <a:ext cx="7234699" cy="120032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a:solidFill>
                  <a:schemeClr val="bg1"/>
                </a:solidFill>
              </a:rPr>
              <a:t>XRN 6095 November 2026 Major Release (Parent Change)</a:t>
            </a:r>
          </a:p>
          <a:p>
            <a:pPr marL="285750" indent="-285750">
              <a:buFont typeface="Arial" panose="020B0604020202020204" pitchFamily="34" charset="0"/>
              <a:buChar char="•"/>
            </a:pPr>
            <a:endParaRPr lang="en-GB">
              <a:solidFill>
                <a:schemeClr val="bg1"/>
              </a:solidFill>
            </a:endParaRPr>
          </a:p>
          <a:p>
            <a:pPr marL="285750" indent="-285750">
              <a:buFont typeface="Arial" panose="020B0604020202020204" pitchFamily="34" charset="0"/>
              <a:buChar char="•"/>
            </a:pPr>
            <a:r>
              <a:rPr lang="en-GB">
                <a:solidFill>
                  <a:schemeClr val="bg1"/>
                </a:solidFill>
              </a:rPr>
              <a:t>XRN 6096 DDP Release 2 2026/2027</a:t>
            </a:r>
          </a:p>
          <a:p>
            <a:pPr marL="285750" indent="-285750">
              <a:buFont typeface="Arial" panose="020B0604020202020204" pitchFamily="34" charset="0"/>
              <a:buChar char="•"/>
            </a:pPr>
            <a:endParaRPr lang="en-GB">
              <a:solidFill>
                <a:schemeClr val="bg1"/>
              </a:solidFill>
            </a:endParaRPr>
          </a:p>
        </p:txBody>
      </p:sp>
      <p:sp>
        <p:nvSpPr>
          <p:cNvPr id="9" name="Text Placeholder 3">
            <a:extLst>
              <a:ext uri="{FF2B5EF4-FFF2-40B4-BE49-F238E27FC236}">
                <a16:creationId xmlns:a16="http://schemas.microsoft.com/office/drawing/2014/main" id="{1FE5D5ED-98D7-8DC4-93FC-8934DA77BFBF}"/>
              </a:ext>
            </a:extLst>
          </p:cNvPr>
          <p:cNvSpPr txBox="1">
            <a:spLocks/>
          </p:cNvSpPr>
          <p:nvPr/>
        </p:nvSpPr>
        <p:spPr>
          <a:xfrm>
            <a:off x="4488372" y="3913696"/>
            <a:ext cx="7234699" cy="482012"/>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100000"/>
              </a:lnSpc>
              <a:spcBef>
                <a:spcPts val="0"/>
              </a:spcBef>
              <a:buFont typeface="Arial" panose="020B0604020202020204" pitchFamily="34" charset="0"/>
              <a:buNone/>
              <a:defRPr sz="2000" b="1" kern="1200">
                <a:solidFill>
                  <a:srgbClr val="EE45AC"/>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2b. Undergoing Solution Options Impact Assessment Review</a:t>
            </a:r>
          </a:p>
        </p:txBody>
      </p:sp>
      <p:sp>
        <p:nvSpPr>
          <p:cNvPr id="10" name="TextBox 9">
            <a:extLst>
              <a:ext uri="{FF2B5EF4-FFF2-40B4-BE49-F238E27FC236}">
                <a16:creationId xmlns:a16="http://schemas.microsoft.com/office/drawing/2014/main" id="{8E6EBFF5-75E0-0A9F-769E-CEF6FC2A2E22}"/>
              </a:ext>
            </a:extLst>
          </p:cNvPr>
          <p:cNvSpPr txBox="1"/>
          <p:nvPr/>
        </p:nvSpPr>
        <p:spPr>
          <a:xfrm>
            <a:off x="4488371" y="4509418"/>
            <a:ext cx="7234699" cy="338554"/>
          </a:xfrm>
          <a:prstGeom prst="rect">
            <a:avLst/>
          </a:prstGeom>
          <a:noFill/>
        </p:spPr>
        <p:txBody>
          <a:bodyPr wrap="square" rtlCol="0">
            <a:spAutoFit/>
          </a:bodyPr>
          <a:lstStyle/>
          <a:p>
            <a:pPr marL="285750" indent="-285750">
              <a:buFont typeface="Arial" panose="020B0604020202020204" pitchFamily="34" charset="0"/>
              <a:buChar char="•"/>
            </a:pPr>
            <a:r>
              <a:rPr lang="en-US" sz="1600">
                <a:solidFill>
                  <a:schemeClr val="bg1"/>
                </a:solidFill>
              </a:rPr>
              <a:t>None for this meeting</a:t>
            </a:r>
            <a:endParaRPr lang="en-GB" sz="1600">
              <a:solidFill>
                <a:schemeClr val="bg1"/>
              </a:solidFill>
            </a:endParaRPr>
          </a:p>
        </p:txBody>
      </p:sp>
    </p:spTree>
    <p:extLst>
      <p:ext uri="{BB962C8B-B14F-4D97-AF65-F5344CB8AC3E}">
        <p14:creationId xmlns:p14="http://schemas.microsoft.com/office/powerpoint/2010/main" val="2715914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EF519-F688-A434-2554-4FE1702F1820}"/>
              </a:ext>
            </a:extLst>
          </p:cNvPr>
          <p:cNvSpPr>
            <a:spLocks noGrp="1"/>
          </p:cNvSpPr>
          <p:nvPr>
            <p:ph type="title"/>
          </p:nvPr>
        </p:nvSpPr>
        <p:spPr/>
        <p:txBody>
          <a:bodyPr/>
          <a:lstStyle/>
          <a:p>
            <a:r>
              <a:rPr lang="en-US" sz="2800"/>
              <a:t>XRN 6095 </a:t>
            </a:r>
            <a:r>
              <a:rPr lang="en-GB" sz="2800"/>
              <a:t>November 2026 Major Release (Parent Change)</a:t>
            </a:r>
          </a:p>
        </p:txBody>
      </p:sp>
      <p:graphicFrame>
        <p:nvGraphicFramePr>
          <p:cNvPr id="4" name="Content Placeholder 1">
            <a:extLst>
              <a:ext uri="{FF2B5EF4-FFF2-40B4-BE49-F238E27FC236}">
                <a16:creationId xmlns:a16="http://schemas.microsoft.com/office/drawing/2014/main" id="{609E1C63-D407-B8A1-8E6B-A8D76E42CD5F}"/>
              </a:ext>
            </a:extLst>
          </p:cNvPr>
          <p:cNvGraphicFramePr>
            <a:graphicFrameLocks/>
          </p:cNvGraphicFramePr>
          <p:nvPr/>
        </p:nvGraphicFramePr>
        <p:xfrm>
          <a:off x="183108" y="1189199"/>
          <a:ext cx="6830434" cy="1818172"/>
        </p:xfrm>
        <a:graphic>
          <a:graphicData uri="http://schemas.openxmlformats.org/drawingml/2006/table">
            <a:tbl>
              <a:tblPr firstRow="1" bandRow="1">
                <a:tableStyleId>{E8B1032C-EA38-4F05-BA0D-38AFFFC7BED3}</a:tableStyleId>
              </a:tblPr>
              <a:tblGrid>
                <a:gridCol w="3663075">
                  <a:extLst>
                    <a:ext uri="{9D8B030D-6E8A-4147-A177-3AD203B41FA5}">
                      <a16:colId xmlns:a16="http://schemas.microsoft.com/office/drawing/2014/main" val="460105067"/>
                    </a:ext>
                  </a:extLst>
                </a:gridCol>
                <a:gridCol w="3167359">
                  <a:extLst>
                    <a:ext uri="{9D8B030D-6E8A-4147-A177-3AD203B41FA5}">
                      <a16:colId xmlns:a16="http://schemas.microsoft.com/office/drawing/2014/main" val="4029205917"/>
                    </a:ext>
                  </a:extLst>
                </a:gridCol>
              </a:tblGrid>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mn-lt"/>
                          <a:ea typeface="+mn-ea"/>
                          <a:cs typeface="+mn-cs"/>
                        </a:rPr>
                        <a:t>Customer Parties</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mn-lt"/>
                          <a:ea typeface="+mn-ea"/>
                          <a:cs typeface="+mn-cs"/>
                        </a:rPr>
                        <a:t>Impacted parties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tx1"/>
                    </a:solidFill>
                  </a:tcPr>
                </a:tc>
                <a:extLst>
                  <a:ext uri="{0D108BD9-81ED-4DB2-BD59-A6C34878D82A}">
                    <a16:rowId xmlns:a16="http://schemas.microsoft.com/office/drawing/2014/main" val="2249441976"/>
                  </a:ext>
                </a:extLst>
              </a:tr>
              <a:tr h="248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0000"/>
                          </a:solidFill>
                          <a:latin typeface="+mn-lt"/>
                          <a:ea typeface="+mn-ea"/>
                          <a:cs typeface="+mn-cs"/>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0000"/>
                          </a:solidFill>
                          <a:latin typeface="+mn-lt"/>
                          <a:ea typeface="+mn-ea"/>
                          <a:cs typeface="+mn-cs"/>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880511865"/>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0000"/>
                          </a:solidFill>
                          <a:latin typeface="+mn-lt"/>
                          <a:ea typeface="+mn-ea"/>
                          <a:cs typeface="+mn-cs"/>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0000"/>
                          </a:solidFill>
                          <a:latin typeface="+mn-lt"/>
                          <a:ea typeface="+mn-ea"/>
                          <a:cs typeface="+mn-cs"/>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769579802"/>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0000"/>
                          </a:solidFill>
                          <a:latin typeface="+mn-lt"/>
                          <a:ea typeface="+mn-ea"/>
                          <a:cs typeface="+mn-cs"/>
                        </a:rPr>
                        <a:t>National Gas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rgbClr val="000000"/>
                        </a:solidFill>
                        <a:latin typeface="+mn-lt"/>
                        <a:ea typeface="+mn-ea"/>
                        <a:cs typeface="+mn-cs"/>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513173348"/>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0000"/>
                          </a:solidFill>
                          <a:latin typeface="+mn-lt"/>
                          <a:ea typeface="+mn-ea"/>
                          <a:cs typeface="+mn-cs"/>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0000"/>
                          </a:solidFill>
                          <a:latin typeface="+mn-lt"/>
                          <a:ea typeface="+mn-ea"/>
                          <a:cs typeface="+mn-cs"/>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2735908724"/>
                  </a:ext>
                </a:extLst>
              </a:tr>
              <a:tr h="23803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000000"/>
                          </a:solidFill>
                          <a:latin typeface="+mn-lt"/>
                          <a:ea typeface="+mn-ea"/>
                          <a:cs typeface="+mn-cs"/>
                        </a:rPr>
                        <a:t>This vote is to approve the change into development </a:t>
                      </a:r>
                      <a:endParaRPr lang="en-GB" sz="1200" b="1" kern="1200">
                        <a:solidFill>
                          <a:srgbClr val="000000"/>
                        </a:solidFill>
                        <a:latin typeface="+mn-lt"/>
                        <a:ea typeface="+mn-ea"/>
                        <a:cs typeface="+mn-cs"/>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987585170"/>
                  </a:ext>
                </a:extLst>
              </a:tr>
            </a:tbl>
          </a:graphicData>
        </a:graphic>
      </p:graphicFrame>
      <p:graphicFrame>
        <p:nvGraphicFramePr>
          <p:cNvPr id="5" name="Table 15">
            <a:extLst>
              <a:ext uri="{FF2B5EF4-FFF2-40B4-BE49-F238E27FC236}">
                <a16:creationId xmlns:a16="http://schemas.microsoft.com/office/drawing/2014/main" id="{682448DF-24BF-1B9E-1B1A-C2400CA9F034}"/>
              </a:ext>
            </a:extLst>
          </p:cNvPr>
          <p:cNvGraphicFramePr>
            <a:graphicFrameLocks noGrp="1"/>
          </p:cNvGraphicFramePr>
          <p:nvPr/>
        </p:nvGraphicFramePr>
        <p:xfrm>
          <a:off x="7716902" y="1189199"/>
          <a:ext cx="3698958" cy="1807308"/>
        </p:xfrm>
        <a:graphic>
          <a:graphicData uri="http://schemas.openxmlformats.org/drawingml/2006/table">
            <a:tbl>
              <a:tblPr>
                <a:tableStyleId>{616DA210-FB5B-4158-B5E0-FEB733F419BA}</a:tableStyleId>
              </a:tblPr>
              <a:tblGrid>
                <a:gridCol w="1741388">
                  <a:extLst>
                    <a:ext uri="{9D8B030D-6E8A-4147-A177-3AD203B41FA5}">
                      <a16:colId xmlns:a16="http://schemas.microsoft.com/office/drawing/2014/main" val="2998317924"/>
                    </a:ext>
                  </a:extLst>
                </a:gridCol>
                <a:gridCol w="1957570">
                  <a:extLst>
                    <a:ext uri="{9D8B030D-6E8A-4147-A177-3AD203B41FA5}">
                      <a16:colId xmlns:a16="http://schemas.microsoft.com/office/drawing/2014/main" val="2110112030"/>
                    </a:ext>
                  </a:extLst>
                </a:gridCol>
              </a:tblGrid>
              <a:tr h="443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solidFill>
                      <a:schemeClr val="tx1"/>
                    </a:solidFill>
                  </a:tcPr>
                </a:tc>
                <a:tc>
                  <a:txBody>
                    <a:bodyPr/>
                    <a:lstStyle/>
                    <a:p>
                      <a:r>
                        <a:rPr lang="en-GB" sz="1200" b="0" kern="1200">
                          <a:solidFill>
                            <a:srgbClr val="000000"/>
                          </a:solidFill>
                          <a:latin typeface="+mn-lt"/>
                          <a:ea typeface="+mn-ea"/>
                          <a:cs typeface="+mn-cs"/>
                        </a:rPr>
                        <a:t>Non - Regulatory</a:t>
                      </a:r>
                    </a:p>
                  </a:txBody>
                  <a:tcPr anchor="ctr"/>
                </a:tc>
                <a:extLst>
                  <a:ext uri="{0D108BD9-81ED-4DB2-BD59-A6C34878D82A}">
                    <a16:rowId xmlns:a16="http://schemas.microsoft.com/office/drawing/2014/main" val="1522058585"/>
                  </a:ext>
                </a:extLst>
              </a:tr>
              <a:tr h="45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a:t>
                      </a:r>
                    </a:p>
                  </a:txBody>
                  <a:tcPr marT="0" marB="0" anchor="ctr">
                    <a:solidFill>
                      <a:schemeClr val="tx1"/>
                    </a:solidFill>
                  </a:tcPr>
                </a:tc>
                <a:tc>
                  <a:txBody>
                    <a:bodyPr/>
                    <a:lstStyle/>
                    <a:p>
                      <a:r>
                        <a:rPr lang="en-GB" sz="1200" b="0" kern="1200">
                          <a:solidFill>
                            <a:srgbClr val="000000"/>
                          </a:solidFill>
                          <a:latin typeface="+mn-lt"/>
                          <a:ea typeface="+mn-ea"/>
                          <a:cs typeface="+mn-cs"/>
                        </a:rPr>
                        <a:t>Medium</a:t>
                      </a:r>
                    </a:p>
                  </a:txBody>
                  <a:tcPr anchor="ctr"/>
                </a:tc>
                <a:extLst>
                  <a:ext uri="{0D108BD9-81ED-4DB2-BD59-A6C34878D82A}">
                    <a16:rowId xmlns:a16="http://schemas.microsoft.com/office/drawing/2014/main" val="1504131133"/>
                  </a:ext>
                </a:extLst>
              </a:tr>
              <a:tr h="45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Proposer</a:t>
                      </a:r>
                    </a:p>
                  </a:txBody>
                  <a:tcPr marT="0" marB="0" anchor="ctr">
                    <a:solidFill>
                      <a:schemeClr val="tx1"/>
                    </a:solidFill>
                  </a:tcPr>
                </a:tc>
                <a:tc>
                  <a:txBody>
                    <a:bodyPr/>
                    <a:lstStyle/>
                    <a:p>
                      <a:r>
                        <a:rPr lang="en-GB" sz="1200" b="0" kern="1200">
                          <a:solidFill>
                            <a:srgbClr val="000000"/>
                          </a:solidFill>
                          <a:latin typeface="+mn-lt"/>
                          <a:ea typeface="+mn-ea"/>
                          <a:cs typeface="+mn-cs"/>
                        </a:rPr>
                        <a:t>Xoserve</a:t>
                      </a:r>
                    </a:p>
                  </a:txBody>
                  <a:tcPr anchor="ctr"/>
                </a:tc>
                <a:extLst>
                  <a:ext uri="{0D108BD9-81ED-4DB2-BD59-A6C34878D82A}">
                    <a16:rowId xmlns:a16="http://schemas.microsoft.com/office/drawing/2014/main" val="226082518"/>
                  </a:ext>
                </a:extLst>
              </a:tr>
              <a:tr h="45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Proposal</a:t>
                      </a:r>
                    </a:p>
                  </a:txBody>
                  <a:tcPr marT="0" marB="0" anchor="ctr">
                    <a:solidFill>
                      <a:schemeClr val="tx1"/>
                    </a:solidFill>
                  </a:tcPr>
                </a:tc>
                <a:tc>
                  <a:txBody>
                    <a:bodyPr/>
                    <a:lstStyle/>
                    <a:p>
                      <a:r>
                        <a:rPr lang="en-GB" sz="1200">
                          <a:solidFill>
                            <a:srgbClr val="000000"/>
                          </a:solidFill>
                          <a:hlinkClick r:id="rId2"/>
                        </a:rPr>
                        <a:t>Link to CP</a:t>
                      </a:r>
                      <a:endParaRPr lang="en-GB" sz="1200">
                        <a:solidFill>
                          <a:srgbClr val="000000"/>
                        </a:solidFill>
                      </a:endParaRPr>
                    </a:p>
                  </a:txBody>
                  <a:tcPr anchor="ctr"/>
                </a:tc>
                <a:extLst>
                  <a:ext uri="{0D108BD9-81ED-4DB2-BD59-A6C34878D82A}">
                    <a16:rowId xmlns:a16="http://schemas.microsoft.com/office/drawing/2014/main" val="4142360913"/>
                  </a:ext>
                </a:extLst>
              </a:tr>
            </a:tbl>
          </a:graphicData>
        </a:graphic>
      </p:graphicFrame>
      <p:graphicFrame>
        <p:nvGraphicFramePr>
          <p:cNvPr id="6" name="Table 5">
            <a:extLst>
              <a:ext uri="{FF2B5EF4-FFF2-40B4-BE49-F238E27FC236}">
                <a16:creationId xmlns:a16="http://schemas.microsoft.com/office/drawing/2014/main" id="{F0CEC970-8F68-FFB0-7779-DDB02D9E4DF1}"/>
              </a:ext>
            </a:extLst>
          </p:cNvPr>
          <p:cNvGraphicFramePr>
            <a:graphicFrameLocks noGrp="1"/>
          </p:cNvGraphicFramePr>
          <p:nvPr/>
        </p:nvGraphicFramePr>
        <p:xfrm>
          <a:off x="168030" y="3091992"/>
          <a:ext cx="11561854" cy="2126789"/>
        </p:xfrm>
        <a:graphic>
          <a:graphicData uri="http://schemas.openxmlformats.org/drawingml/2006/table">
            <a:tbl>
              <a:tblPr firstRow="1" bandRow="1">
                <a:tableStyleId>{E8B1032C-EA38-4F05-BA0D-38AFFFC7BED3}</a:tableStyleId>
              </a:tblPr>
              <a:tblGrid>
                <a:gridCol w="11561854">
                  <a:extLst>
                    <a:ext uri="{9D8B030D-6E8A-4147-A177-3AD203B41FA5}">
                      <a16:colId xmlns:a16="http://schemas.microsoft.com/office/drawing/2014/main" val="20000"/>
                    </a:ext>
                  </a:extLst>
                </a:gridCol>
              </a:tblGrid>
              <a:tr h="3964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a:t>
                      </a:r>
                      <a:r>
                        <a:rPr lang="en-GB" sz="1100" b="1" kern="1200" baseline="0">
                          <a:solidFill>
                            <a:schemeClr val="bg1"/>
                          </a:solidFill>
                          <a:latin typeface="+mn-lt"/>
                          <a:ea typeface="+mn-ea"/>
                          <a:cs typeface="+mn-cs"/>
                        </a:rPr>
                        <a:t> Description</a:t>
                      </a:r>
                      <a:endParaRPr lang="en-GB" sz="1100" b="1" u="sng"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730308">
                <a:tc>
                  <a:txBody>
                    <a:bodyPr/>
                    <a:lstStyle/>
                    <a:p>
                      <a:r>
                        <a:rPr lang="en-US" sz="1400" b="0" kern="1200">
                          <a:solidFill>
                            <a:srgbClr val="000000"/>
                          </a:solidFill>
                          <a:latin typeface="+mn-lt"/>
                          <a:ea typeface="+mn-ea"/>
                          <a:cs typeface="+mn-cs"/>
                        </a:rPr>
                        <a:t>This change proposal has been raised to create a parent XRN for the November 26 Major Release There are 2 changes within this release:</a:t>
                      </a:r>
                    </a:p>
                    <a:p>
                      <a:endParaRPr lang="en-US" sz="1400" b="0" kern="1200">
                        <a:solidFill>
                          <a:srgbClr val="000000"/>
                        </a:solidFill>
                        <a:latin typeface="+mn-lt"/>
                        <a:ea typeface="+mn-ea"/>
                        <a:cs typeface="+mn-cs"/>
                      </a:endParaRPr>
                    </a:p>
                    <a:p>
                      <a:pPr marL="285750" indent="-285750">
                        <a:buFont typeface="Arial" panose="020B0604020202020204" pitchFamily="34" charset="0"/>
                        <a:buChar char="•"/>
                      </a:pPr>
                      <a:r>
                        <a:rPr lang="en-US" sz="1400" b="0" kern="1200">
                          <a:solidFill>
                            <a:srgbClr val="000000"/>
                          </a:solidFill>
                          <a:latin typeface="+mn-lt"/>
                          <a:ea typeface="+mn-ea"/>
                          <a:cs typeface="+mn-cs"/>
                        </a:rPr>
                        <a:t>XRN 5940 Addition of Consumption Adjustment and Updated Meter Readings to initiate an AQ Calculation Month (Modification 0890)</a:t>
                      </a:r>
                    </a:p>
                    <a:p>
                      <a:pPr marL="285750" indent="-285750">
                        <a:buFont typeface="Arial" panose="020B0604020202020204" pitchFamily="34" charset="0"/>
                        <a:buChar char="•"/>
                      </a:pPr>
                      <a:r>
                        <a:rPr lang="en-US" sz="1400" b="0" kern="1200">
                          <a:solidFill>
                            <a:srgbClr val="000000"/>
                          </a:solidFill>
                          <a:latin typeface="+mn-lt"/>
                          <a:ea typeface="+mn-ea"/>
                          <a:cs typeface="+mn-cs"/>
                        </a:rPr>
                        <a:t>XRN 6081.C - NDM Check to Check Reconciliation – Enduring Solution</a:t>
                      </a:r>
                    </a:p>
                    <a:p>
                      <a:endParaRPr lang="en-US" sz="1200" b="0" kern="1200">
                        <a:solidFill>
                          <a:srgbClr val="000000"/>
                        </a:solidFill>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7" name="Table 6">
            <a:extLst>
              <a:ext uri="{FF2B5EF4-FFF2-40B4-BE49-F238E27FC236}">
                <a16:creationId xmlns:a16="http://schemas.microsoft.com/office/drawing/2014/main" id="{542F3B04-934F-5280-AA8C-8AAB08676C86}"/>
              </a:ext>
            </a:extLst>
          </p:cNvPr>
          <p:cNvGraphicFramePr>
            <a:graphicFrameLocks noGrp="1"/>
          </p:cNvGraphicFramePr>
          <p:nvPr/>
        </p:nvGraphicFramePr>
        <p:xfrm>
          <a:off x="152400" y="5308600"/>
          <a:ext cx="11575456" cy="861506"/>
        </p:xfrm>
        <a:graphic>
          <a:graphicData uri="http://schemas.openxmlformats.org/drawingml/2006/table">
            <a:tbl>
              <a:tblPr firstRow="1" bandRow="1">
                <a:tableStyleId>{E8B1032C-EA38-4F05-BA0D-38AFFFC7BED3}</a:tableStyleId>
              </a:tblPr>
              <a:tblGrid>
                <a:gridCol w="4466356">
                  <a:extLst>
                    <a:ext uri="{9D8B030D-6E8A-4147-A177-3AD203B41FA5}">
                      <a16:colId xmlns:a16="http://schemas.microsoft.com/office/drawing/2014/main" val="20000"/>
                    </a:ext>
                  </a:extLst>
                </a:gridCol>
                <a:gridCol w="7109100">
                  <a:extLst>
                    <a:ext uri="{9D8B030D-6E8A-4147-A177-3AD203B41FA5}">
                      <a16:colId xmlns:a16="http://schemas.microsoft.com/office/drawing/2014/main" val="20001"/>
                    </a:ext>
                  </a:extLst>
                </a:gridCol>
              </a:tblGrid>
              <a:tr h="4822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 Associated Funding Split</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1"/>
                    </a:solidFill>
                  </a:tcPr>
                </a:tc>
                <a:tc>
                  <a:txBody>
                    <a:bodyPr/>
                    <a:lstStyle/>
                    <a:p>
                      <a:pPr lvl="0" algn="l">
                        <a:lnSpc>
                          <a:spcPct val="100000"/>
                        </a:lnSpc>
                        <a:spcBef>
                          <a:spcPts val="0"/>
                        </a:spcBef>
                        <a:spcAft>
                          <a:spcPts val="0"/>
                        </a:spcAft>
                        <a:buNone/>
                      </a:pPr>
                      <a:r>
                        <a:rPr lang="en-US" sz="1200" b="0" i="0" u="none" strike="noStrike" kern="1200" noProof="0">
                          <a:solidFill>
                            <a:srgbClr val="000000"/>
                          </a:solidFill>
                          <a:latin typeface="Century Gothic"/>
                        </a:rPr>
                        <a:t>N/A</a:t>
                      </a:r>
                      <a:endParaRPr lang="en-US" b="0"/>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79303">
                <a:tc>
                  <a:txBody>
                    <a:bodyPr/>
                    <a:lstStyle/>
                    <a:p>
                      <a:pPr marL="0" marR="0" lvl="0" indent="0" algn="l" rtl="0" eaLnBrk="1" fontAlgn="auto" latinLnBrk="0" hangingPunct="1">
                        <a:lnSpc>
                          <a:spcPct val="100000"/>
                        </a:lnSpc>
                        <a:spcBef>
                          <a:spcPts val="0"/>
                        </a:spcBef>
                        <a:spcAft>
                          <a:spcPts val="0"/>
                        </a:spcAft>
                        <a:buClrTx/>
                        <a:buSzTx/>
                        <a:buFontTx/>
                        <a:buNone/>
                      </a:pPr>
                      <a:r>
                        <a:rPr lang="en-GB" sz="1100" b="1" kern="1200">
                          <a:solidFill>
                            <a:schemeClr val="bg1"/>
                          </a:solidFill>
                          <a:latin typeface="+mn-lt"/>
                          <a:ea typeface="+mn-ea"/>
                          <a:cs typeface="+mn-cs"/>
                        </a:rPr>
                        <a:t>Proposed Funding split from Proposer</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1"/>
                    </a:solidFill>
                  </a:tcPr>
                </a:tc>
                <a:tc>
                  <a:txBody>
                    <a:bodyPr/>
                    <a:lstStyle/>
                    <a:p>
                      <a:pPr lvl="0" algn="l">
                        <a:lnSpc>
                          <a:spcPct val="100000"/>
                        </a:lnSpc>
                        <a:spcBef>
                          <a:spcPts val="0"/>
                        </a:spcBef>
                        <a:spcAft>
                          <a:spcPts val="0"/>
                        </a:spcAft>
                        <a:buNone/>
                      </a:pPr>
                      <a:r>
                        <a:rPr lang="en-US" sz="1200" b="0" i="0" u="none" strike="noStrike" kern="1200" noProof="0">
                          <a:solidFill>
                            <a:srgbClr val="000000"/>
                          </a:solidFill>
                          <a:latin typeface="+mn-lt"/>
                        </a:rPr>
                        <a:t>Funding details will be itemised for each change within the Business Evaluation Report (BER) ​</a:t>
                      </a:r>
                      <a:endParaRPr lang="en-US" b="0"/>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60178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BE74E-8FF7-C45B-CCDA-68E611AD51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056414-D1C4-3800-935E-96947C6A44CB}"/>
              </a:ext>
            </a:extLst>
          </p:cNvPr>
          <p:cNvSpPr>
            <a:spLocks noGrp="1"/>
          </p:cNvSpPr>
          <p:nvPr>
            <p:ph type="title"/>
          </p:nvPr>
        </p:nvSpPr>
        <p:spPr/>
        <p:txBody>
          <a:bodyPr/>
          <a:lstStyle/>
          <a:p>
            <a:r>
              <a:rPr lang="en-GB"/>
              <a:t>XRN 6096 DDP Release 2 2026/2027</a:t>
            </a:r>
          </a:p>
        </p:txBody>
      </p:sp>
      <p:graphicFrame>
        <p:nvGraphicFramePr>
          <p:cNvPr id="4" name="Content Placeholder 1">
            <a:extLst>
              <a:ext uri="{FF2B5EF4-FFF2-40B4-BE49-F238E27FC236}">
                <a16:creationId xmlns:a16="http://schemas.microsoft.com/office/drawing/2014/main" id="{7AB67AF4-5A35-80D4-ED99-2F45E0AA3045}"/>
              </a:ext>
            </a:extLst>
          </p:cNvPr>
          <p:cNvGraphicFramePr>
            <a:graphicFrameLocks/>
          </p:cNvGraphicFramePr>
          <p:nvPr/>
        </p:nvGraphicFramePr>
        <p:xfrm>
          <a:off x="183108" y="1189199"/>
          <a:ext cx="6830434" cy="1818172"/>
        </p:xfrm>
        <a:graphic>
          <a:graphicData uri="http://schemas.openxmlformats.org/drawingml/2006/table">
            <a:tbl>
              <a:tblPr firstRow="1" bandRow="1">
                <a:tableStyleId>{E8B1032C-EA38-4F05-BA0D-38AFFFC7BED3}</a:tableStyleId>
              </a:tblPr>
              <a:tblGrid>
                <a:gridCol w="3663075">
                  <a:extLst>
                    <a:ext uri="{9D8B030D-6E8A-4147-A177-3AD203B41FA5}">
                      <a16:colId xmlns:a16="http://schemas.microsoft.com/office/drawing/2014/main" val="460105067"/>
                    </a:ext>
                  </a:extLst>
                </a:gridCol>
                <a:gridCol w="3167359">
                  <a:extLst>
                    <a:ext uri="{9D8B030D-6E8A-4147-A177-3AD203B41FA5}">
                      <a16:colId xmlns:a16="http://schemas.microsoft.com/office/drawing/2014/main" val="4029205917"/>
                    </a:ext>
                  </a:extLst>
                </a:gridCol>
              </a:tblGrid>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mn-lt"/>
                          <a:ea typeface="+mn-ea"/>
                          <a:cs typeface="+mn-cs"/>
                        </a:rPr>
                        <a:t>Customer Parties</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mn-lt"/>
                          <a:ea typeface="+mn-ea"/>
                          <a:cs typeface="+mn-cs"/>
                        </a:rPr>
                        <a:t>Impacted parties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tx1"/>
                    </a:solidFill>
                  </a:tcPr>
                </a:tc>
                <a:extLst>
                  <a:ext uri="{0D108BD9-81ED-4DB2-BD59-A6C34878D82A}">
                    <a16:rowId xmlns:a16="http://schemas.microsoft.com/office/drawing/2014/main" val="2249441976"/>
                  </a:ext>
                </a:extLst>
              </a:tr>
              <a:tr h="248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0000"/>
                          </a:solidFill>
                          <a:latin typeface="+mn-lt"/>
                          <a:ea typeface="+mn-ea"/>
                          <a:cs typeface="+mn-cs"/>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0000"/>
                          </a:solidFill>
                          <a:latin typeface="+mn-lt"/>
                          <a:ea typeface="+mn-ea"/>
                          <a:cs typeface="+mn-cs"/>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880511865"/>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0000"/>
                          </a:solidFill>
                          <a:latin typeface="+mn-lt"/>
                          <a:ea typeface="+mn-ea"/>
                          <a:cs typeface="+mn-cs"/>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0000"/>
                          </a:solidFill>
                          <a:latin typeface="+mn-lt"/>
                          <a:ea typeface="+mn-ea"/>
                          <a:cs typeface="+mn-cs"/>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769579802"/>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0000"/>
                          </a:solidFill>
                          <a:latin typeface="+mn-lt"/>
                          <a:ea typeface="+mn-ea"/>
                          <a:cs typeface="+mn-cs"/>
                        </a:rPr>
                        <a:t>National Gas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rgbClr val="000000"/>
                        </a:solidFill>
                        <a:latin typeface="+mn-lt"/>
                        <a:ea typeface="+mn-ea"/>
                        <a:cs typeface="+mn-cs"/>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513173348"/>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0000"/>
                          </a:solidFill>
                          <a:latin typeface="+mn-lt"/>
                          <a:ea typeface="+mn-ea"/>
                          <a:cs typeface="+mn-cs"/>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0000"/>
                          </a:solidFill>
                          <a:latin typeface="+mn-lt"/>
                          <a:ea typeface="+mn-ea"/>
                          <a:cs typeface="+mn-cs"/>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2735908724"/>
                  </a:ext>
                </a:extLst>
              </a:tr>
              <a:tr h="23803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000000"/>
                          </a:solidFill>
                          <a:latin typeface="+mn-lt"/>
                          <a:ea typeface="+mn-ea"/>
                          <a:cs typeface="+mn-cs"/>
                        </a:rPr>
                        <a:t>This vote is to approve the change into development </a:t>
                      </a:r>
                      <a:endParaRPr lang="en-GB" sz="1200" b="1" kern="1200">
                        <a:solidFill>
                          <a:srgbClr val="000000"/>
                        </a:solidFill>
                        <a:latin typeface="+mn-lt"/>
                        <a:ea typeface="+mn-ea"/>
                        <a:cs typeface="+mn-cs"/>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987585170"/>
                  </a:ext>
                </a:extLst>
              </a:tr>
            </a:tbl>
          </a:graphicData>
        </a:graphic>
      </p:graphicFrame>
      <p:graphicFrame>
        <p:nvGraphicFramePr>
          <p:cNvPr id="5" name="Table 15">
            <a:extLst>
              <a:ext uri="{FF2B5EF4-FFF2-40B4-BE49-F238E27FC236}">
                <a16:creationId xmlns:a16="http://schemas.microsoft.com/office/drawing/2014/main" id="{2BBA8594-1823-725A-54BC-19CB3554B323}"/>
              </a:ext>
            </a:extLst>
          </p:cNvPr>
          <p:cNvGraphicFramePr>
            <a:graphicFrameLocks noGrp="1"/>
          </p:cNvGraphicFramePr>
          <p:nvPr/>
        </p:nvGraphicFramePr>
        <p:xfrm>
          <a:off x="7716902" y="1189199"/>
          <a:ext cx="3698958" cy="1807308"/>
        </p:xfrm>
        <a:graphic>
          <a:graphicData uri="http://schemas.openxmlformats.org/drawingml/2006/table">
            <a:tbl>
              <a:tblPr>
                <a:tableStyleId>{616DA210-FB5B-4158-B5E0-FEB733F419BA}</a:tableStyleId>
              </a:tblPr>
              <a:tblGrid>
                <a:gridCol w="1741388">
                  <a:extLst>
                    <a:ext uri="{9D8B030D-6E8A-4147-A177-3AD203B41FA5}">
                      <a16:colId xmlns:a16="http://schemas.microsoft.com/office/drawing/2014/main" val="2998317924"/>
                    </a:ext>
                  </a:extLst>
                </a:gridCol>
                <a:gridCol w="1957570">
                  <a:extLst>
                    <a:ext uri="{9D8B030D-6E8A-4147-A177-3AD203B41FA5}">
                      <a16:colId xmlns:a16="http://schemas.microsoft.com/office/drawing/2014/main" val="2110112030"/>
                    </a:ext>
                  </a:extLst>
                </a:gridCol>
              </a:tblGrid>
              <a:tr h="443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solidFill>
                      <a:schemeClr val="tx1"/>
                    </a:solidFill>
                  </a:tcPr>
                </a:tc>
                <a:tc>
                  <a:txBody>
                    <a:bodyPr/>
                    <a:lstStyle/>
                    <a:p>
                      <a:r>
                        <a:rPr lang="en-GB" sz="1200" b="0" kern="1200">
                          <a:solidFill>
                            <a:srgbClr val="000000"/>
                          </a:solidFill>
                          <a:latin typeface="+mn-lt"/>
                          <a:ea typeface="+mn-ea"/>
                          <a:cs typeface="+mn-cs"/>
                        </a:rPr>
                        <a:t> Non – Regulatory</a:t>
                      </a:r>
                    </a:p>
                  </a:txBody>
                  <a:tcPr anchor="ctr"/>
                </a:tc>
                <a:extLst>
                  <a:ext uri="{0D108BD9-81ED-4DB2-BD59-A6C34878D82A}">
                    <a16:rowId xmlns:a16="http://schemas.microsoft.com/office/drawing/2014/main" val="1522058585"/>
                  </a:ext>
                </a:extLst>
              </a:tr>
              <a:tr h="45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a:t>
                      </a:r>
                    </a:p>
                  </a:txBody>
                  <a:tcPr marT="0" marB="0" anchor="ctr">
                    <a:solidFill>
                      <a:schemeClr val="tx1"/>
                    </a:solidFill>
                  </a:tcPr>
                </a:tc>
                <a:tc>
                  <a:txBody>
                    <a:bodyPr/>
                    <a:lstStyle/>
                    <a:p>
                      <a:r>
                        <a:rPr lang="en-GB" sz="1200" b="0" kern="1200">
                          <a:solidFill>
                            <a:srgbClr val="000000"/>
                          </a:solidFill>
                          <a:latin typeface="+mn-lt"/>
                          <a:ea typeface="+mn-ea"/>
                          <a:cs typeface="+mn-cs"/>
                        </a:rPr>
                        <a:t>Medium</a:t>
                      </a:r>
                    </a:p>
                  </a:txBody>
                  <a:tcPr anchor="ctr"/>
                </a:tc>
                <a:extLst>
                  <a:ext uri="{0D108BD9-81ED-4DB2-BD59-A6C34878D82A}">
                    <a16:rowId xmlns:a16="http://schemas.microsoft.com/office/drawing/2014/main" val="1504131133"/>
                  </a:ext>
                </a:extLst>
              </a:tr>
              <a:tr h="45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Proposer</a:t>
                      </a:r>
                    </a:p>
                  </a:txBody>
                  <a:tcPr marT="0" marB="0" anchor="ctr">
                    <a:solidFill>
                      <a:schemeClr val="tx1"/>
                    </a:solidFill>
                  </a:tcPr>
                </a:tc>
                <a:tc>
                  <a:txBody>
                    <a:bodyPr/>
                    <a:lstStyle/>
                    <a:p>
                      <a:r>
                        <a:rPr lang="en-GB" sz="1200" b="0" kern="1200">
                          <a:solidFill>
                            <a:srgbClr val="000000"/>
                          </a:solidFill>
                          <a:latin typeface="+mn-lt"/>
                          <a:ea typeface="+mn-ea"/>
                          <a:cs typeface="+mn-cs"/>
                        </a:rPr>
                        <a:t>Xoserve</a:t>
                      </a:r>
                    </a:p>
                  </a:txBody>
                  <a:tcPr anchor="ctr"/>
                </a:tc>
                <a:extLst>
                  <a:ext uri="{0D108BD9-81ED-4DB2-BD59-A6C34878D82A}">
                    <a16:rowId xmlns:a16="http://schemas.microsoft.com/office/drawing/2014/main" val="226082518"/>
                  </a:ext>
                </a:extLst>
              </a:tr>
              <a:tr h="45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Proposal</a:t>
                      </a:r>
                    </a:p>
                  </a:txBody>
                  <a:tcPr marT="0" marB="0" anchor="ctr">
                    <a:solidFill>
                      <a:schemeClr val="tx1"/>
                    </a:solidFill>
                  </a:tcPr>
                </a:tc>
                <a:tc>
                  <a:txBody>
                    <a:bodyPr/>
                    <a:lstStyle/>
                    <a:p>
                      <a:r>
                        <a:rPr lang="en-GB" sz="1200">
                          <a:solidFill>
                            <a:srgbClr val="000000"/>
                          </a:solidFill>
                          <a:hlinkClick r:id="rId2"/>
                        </a:rPr>
                        <a:t>Link to CP</a:t>
                      </a:r>
                      <a:endParaRPr lang="en-GB" sz="1200">
                        <a:solidFill>
                          <a:srgbClr val="000000"/>
                        </a:solidFill>
                      </a:endParaRPr>
                    </a:p>
                  </a:txBody>
                  <a:tcPr anchor="ctr"/>
                </a:tc>
                <a:extLst>
                  <a:ext uri="{0D108BD9-81ED-4DB2-BD59-A6C34878D82A}">
                    <a16:rowId xmlns:a16="http://schemas.microsoft.com/office/drawing/2014/main" val="4142360913"/>
                  </a:ext>
                </a:extLst>
              </a:tr>
            </a:tbl>
          </a:graphicData>
        </a:graphic>
      </p:graphicFrame>
      <p:graphicFrame>
        <p:nvGraphicFramePr>
          <p:cNvPr id="6" name="Table 5">
            <a:extLst>
              <a:ext uri="{FF2B5EF4-FFF2-40B4-BE49-F238E27FC236}">
                <a16:creationId xmlns:a16="http://schemas.microsoft.com/office/drawing/2014/main" id="{5CCEE040-E829-CFEA-EDA5-81040CC5D449}"/>
              </a:ext>
            </a:extLst>
          </p:cNvPr>
          <p:cNvGraphicFramePr>
            <a:graphicFrameLocks noGrp="1"/>
          </p:cNvGraphicFramePr>
          <p:nvPr/>
        </p:nvGraphicFramePr>
        <p:xfrm>
          <a:off x="168030" y="3091992"/>
          <a:ext cx="11561854" cy="2164321"/>
        </p:xfrm>
        <a:graphic>
          <a:graphicData uri="http://schemas.openxmlformats.org/drawingml/2006/table">
            <a:tbl>
              <a:tblPr firstRow="1" bandRow="1">
                <a:tableStyleId>{E8B1032C-EA38-4F05-BA0D-38AFFFC7BED3}</a:tableStyleId>
              </a:tblPr>
              <a:tblGrid>
                <a:gridCol w="11561854">
                  <a:extLst>
                    <a:ext uri="{9D8B030D-6E8A-4147-A177-3AD203B41FA5}">
                      <a16:colId xmlns:a16="http://schemas.microsoft.com/office/drawing/2014/main" val="20000"/>
                    </a:ext>
                  </a:extLst>
                </a:gridCol>
              </a:tblGrid>
              <a:tr h="3964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a:t>
                      </a:r>
                      <a:r>
                        <a:rPr lang="en-GB" sz="1100" b="1" kern="1200" baseline="0">
                          <a:solidFill>
                            <a:schemeClr val="bg1"/>
                          </a:solidFill>
                          <a:latin typeface="+mn-lt"/>
                          <a:ea typeface="+mn-ea"/>
                          <a:cs typeface="+mn-cs"/>
                        </a:rPr>
                        <a:t> Description</a:t>
                      </a:r>
                      <a:endParaRPr lang="en-GB" sz="1100" b="1" u="sng"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730308">
                <a:tc>
                  <a:txBody>
                    <a:bodyPr/>
                    <a:lstStyle/>
                    <a:p>
                      <a:r>
                        <a:rPr lang="en-GB" sz="1100" kern="1200">
                          <a:solidFill>
                            <a:schemeClr val="tx1"/>
                          </a:solidFill>
                          <a:effectLst/>
                          <a:latin typeface="+mn-lt"/>
                          <a:ea typeface="+mn-ea"/>
                          <a:cs typeface="+mn-cs"/>
                        </a:rPr>
                        <a:t>The request for this Change Proposal is to ensure that there is visibility to ChMC of the changes within scope of DDP Release 2 2026/27 – this aims to provide transparency so the rationale of the priority being applied to DDP scope can be clearly understood. </a:t>
                      </a:r>
                    </a:p>
                    <a:p>
                      <a:endParaRPr lang="en-GB" sz="1100" kern="1200">
                        <a:solidFill>
                          <a:schemeClr val="tx1"/>
                        </a:solidFill>
                        <a:effectLst/>
                        <a:latin typeface="+mn-lt"/>
                        <a:ea typeface="+mn-ea"/>
                        <a:cs typeface="+mn-cs"/>
                      </a:endParaRPr>
                    </a:p>
                    <a:p>
                      <a:r>
                        <a:rPr lang="en-US" sz="1100" kern="1200">
                          <a:solidFill>
                            <a:schemeClr val="tx1"/>
                          </a:solidFill>
                          <a:effectLst/>
                          <a:latin typeface="+mn-lt"/>
                          <a:ea typeface="+mn-ea"/>
                          <a:cs typeface="+mn-cs"/>
                        </a:rPr>
                        <a:t>Following prioritisation discussions at ChMC, in release/sprint 2 (Jun-Jul), we intend to continue work on updates to the PARR Reporting within DDP. </a:t>
                      </a:r>
                    </a:p>
                    <a:p>
                      <a:endParaRPr lang="en-US" sz="1100" kern="1200">
                        <a:solidFill>
                          <a:schemeClr val="tx1"/>
                        </a:solidFill>
                        <a:effectLst/>
                        <a:latin typeface="+mn-lt"/>
                        <a:ea typeface="+mn-ea"/>
                        <a:cs typeface="+mn-cs"/>
                      </a:endParaRPr>
                    </a:p>
                    <a:p>
                      <a:r>
                        <a:rPr lang="en-US" sz="1100" b="0" kern="1200">
                          <a:solidFill>
                            <a:srgbClr val="000000"/>
                          </a:solidFill>
                          <a:latin typeface="+mn-lt"/>
                          <a:ea typeface="+mn-ea"/>
                          <a:cs typeface="+mn-cs"/>
                        </a:rPr>
                        <a:t>Release 2 will build on the analysis and design work in Release 6 &amp; Release 1, which began development for multiple reports within the PARR which will be modified as described under these changes:</a:t>
                      </a:r>
                    </a:p>
                    <a:p>
                      <a:r>
                        <a:rPr lang="en-US" sz="1100" b="0" kern="1200">
                          <a:solidFill>
                            <a:srgbClr val="000000"/>
                          </a:solidFill>
                          <a:latin typeface="+mn-lt"/>
                          <a:ea typeface="+mn-ea"/>
                          <a:cs typeface="+mn-cs"/>
                        </a:rPr>
                        <a:t>•XRN5923 – Updates to the PARR</a:t>
                      </a:r>
                    </a:p>
                    <a:p>
                      <a:r>
                        <a:rPr lang="en-US" sz="1100" b="0" kern="1200">
                          <a:solidFill>
                            <a:srgbClr val="000000"/>
                          </a:solidFill>
                          <a:latin typeface="+mn-lt"/>
                          <a:ea typeface="+mn-ea"/>
                          <a:cs typeface="+mn-cs"/>
                        </a:rPr>
                        <a:t>•XRN5992 – HPM Report Changes</a:t>
                      </a:r>
                    </a:p>
                    <a:p>
                      <a:r>
                        <a:rPr lang="en-US" sz="1100" b="0" kern="1200">
                          <a:solidFill>
                            <a:srgbClr val="000000"/>
                          </a:solidFill>
                          <a:latin typeface="+mn-lt"/>
                          <a:ea typeface="+mn-ea"/>
                          <a:cs typeface="+mn-cs"/>
                        </a:rPr>
                        <a:t>•UNC MOD0884</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7" name="Table 6">
            <a:extLst>
              <a:ext uri="{FF2B5EF4-FFF2-40B4-BE49-F238E27FC236}">
                <a16:creationId xmlns:a16="http://schemas.microsoft.com/office/drawing/2014/main" id="{619CFFDA-1B81-A453-5483-DA1E3D709F36}"/>
              </a:ext>
            </a:extLst>
          </p:cNvPr>
          <p:cNvGraphicFramePr>
            <a:graphicFrameLocks noGrp="1"/>
          </p:cNvGraphicFramePr>
          <p:nvPr/>
        </p:nvGraphicFramePr>
        <p:xfrm>
          <a:off x="152400" y="5308600"/>
          <a:ext cx="11575456" cy="861506"/>
        </p:xfrm>
        <a:graphic>
          <a:graphicData uri="http://schemas.openxmlformats.org/drawingml/2006/table">
            <a:tbl>
              <a:tblPr firstRow="1" bandRow="1">
                <a:tableStyleId>{E8B1032C-EA38-4F05-BA0D-38AFFFC7BED3}</a:tableStyleId>
              </a:tblPr>
              <a:tblGrid>
                <a:gridCol w="4466356">
                  <a:extLst>
                    <a:ext uri="{9D8B030D-6E8A-4147-A177-3AD203B41FA5}">
                      <a16:colId xmlns:a16="http://schemas.microsoft.com/office/drawing/2014/main" val="20000"/>
                    </a:ext>
                  </a:extLst>
                </a:gridCol>
                <a:gridCol w="7109100">
                  <a:extLst>
                    <a:ext uri="{9D8B030D-6E8A-4147-A177-3AD203B41FA5}">
                      <a16:colId xmlns:a16="http://schemas.microsoft.com/office/drawing/2014/main" val="20001"/>
                    </a:ext>
                  </a:extLst>
                </a:gridCol>
              </a:tblGrid>
              <a:tr h="4822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 Associated Funding Split</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1"/>
                    </a:solidFill>
                  </a:tcPr>
                </a:tc>
                <a:tc>
                  <a:txBody>
                    <a:bodyPr/>
                    <a:lstStyle/>
                    <a:p>
                      <a:pPr lvl="0" algn="l">
                        <a:lnSpc>
                          <a:spcPct val="100000"/>
                        </a:lnSpc>
                        <a:spcBef>
                          <a:spcPts val="0"/>
                        </a:spcBef>
                        <a:spcAft>
                          <a:spcPts val="0"/>
                        </a:spcAft>
                        <a:buNone/>
                      </a:pPr>
                      <a:r>
                        <a:rPr lang="en-US" sz="1200" b="0" i="0" kern="1200">
                          <a:solidFill>
                            <a:schemeClr val="tx1"/>
                          </a:solidFill>
                          <a:effectLst/>
                          <a:latin typeface="+mn-lt"/>
                          <a:ea typeface="+mn-ea"/>
                          <a:cs typeface="+mn-cs"/>
                        </a:rPr>
                        <a:t>Funded via annual DSC DDP change delivery costs, which forms part of the General Change Investment within BP26</a:t>
                      </a:r>
                      <a:endParaRPr lang="en-US" sz="1200"/>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79303">
                <a:tc>
                  <a:txBody>
                    <a:bodyPr/>
                    <a:lstStyle/>
                    <a:p>
                      <a:pPr marL="0" marR="0" lvl="0" indent="0" algn="l" rtl="0" eaLnBrk="1" fontAlgn="auto" latinLnBrk="0" hangingPunct="1">
                        <a:lnSpc>
                          <a:spcPct val="100000"/>
                        </a:lnSpc>
                        <a:spcBef>
                          <a:spcPts val="0"/>
                        </a:spcBef>
                        <a:spcAft>
                          <a:spcPts val="0"/>
                        </a:spcAft>
                        <a:buClrTx/>
                        <a:buSzTx/>
                        <a:buFontTx/>
                        <a:buNone/>
                      </a:pPr>
                      <a:r>
                        <a:rPr lang="en-GB" sz="1100" b="1" kern="1200">
                          <a:solidFill>
                            <a:schemeClr val="bg1"/>
                          </a:solidFill>
                          <a:latin typeface="+mn-lt"/>
                          <a:ea typeface="+mn-ea"/>
                          <a:cs typeface="+mn-cs"/>
                        </a:rPr>
                        <a:t>Proposed Funding split from Proposer</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1"/>
                    </a:solidFill>
                  </a:tcPr>
                </a:tc>
                <a:tc>
                  <a:txBody>
                    <a:bodyPr/>
                    <a:lstStyle/>
                    <a:p>
                      <a:pPr lvl="0" algn="l">
                        <a:lnSpc>
                          <a:spcPct val="100000"/>
                        </a:lnSpc>
                        <a:spcBef>
                          <a:spcPts val="0"/>
                        </a:spcBef>
                        <a:spcAft>
                          <a:spcPts val="0"/>
                        </a:spcAft>
                        <a:buNone/>
                      </a:pPr>
                      <a:r>
                        <a:rPr lang="en-US" sz="1200" b="0" i="0" kern="1200">
                          <a:solidFill>
                            <a:schemeClr val="tx1"/>
                          </a:solidFill>
                          <a:effectLst/>
                          <a:latin typeface="+mn-lt"/>
                          <a:ea typeface="+mn-ea"/>
                          <a:cs typeface="+mn-cs"/>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16512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166D1-408D-24C4-130D-67345D848386}"/>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06DCF6EC-C766-C942-B78C-74DE3FABB0C9}"/>
              </a:ext>
            </a:extLst>
          </p:cNvPr>
          <p:cNvSpPr>
            <a:spLocks noGrp="1"/>
          </p:cNvSpPr>
          <p:nvPr>
            <p:ph type="body" sz="quarter" idx="24"/>
          </p:nvPr>
        </p:nvSpPr>
        <p:spPr>
          <a:xfrm>
            <a:off x="1096249" y="2255888"/>
            <a:ext cx="5182003" cy="873837"/>
          </a:xfrm>
        </p:spPr>
        <p:txBody>
          <a:bodyPr/>
          <a:lstStyle/>
          <a:p>
            <a:r>
              <a:rPr lang="en-US"/>
              <a:t>SECTION 3: </a:t>
            </a:r>
          </a:p>
          <a:p>
            <a:r>
              <a:rPr lang="en-GB"/>
              <a:t>Detailed Design  </a:t>
            </a:r>
            <a:endParaRPr lang="en-IN"/>
          </a:p>
        </p:txBody>
      </p:sp>
      <p:sp>
        <p:nvSpPr>
          <p:cNvPr id="14" name="Text Placeholder 13">
            <a:extLst>
              <a:ext uri="{FF2B5EF4-FFF2-40B4-BE49-F238E27FC236}">
                <a16:creationId xmlns:a16="http://schemas.microsoft.com/office/drawing/2014/main" id="{36939933-E2AD-DD13-2F5E-68B10618F22B}"/>
              </a:ext>
            </a:extLst>
          </p:cNvPr>
          <p:cNvSpPr>
            <a:spLocks noGrp="1"/>
          </p:cNvSpPr>
          <p:nvPr>
            <p:ph type="body" sz="quarter" idx="25"/>
          </p:nvPr>
        </p:nvSpPr>
        <p:spPr/>
        <p:txBody>
          <a:bodyPr/>
          <a:lstStyle/>
          <a:p>
            <a:r>
              <a:rPr lang="en-IN" sz="13800"/>
              <a:t>03</a:t>
            </a:r>
          </a:p>
        </p:txBody>
      </p:sp>
      <p:sp>
        <p:nvSpPr>
          <p:cNvPr id="11" name="Text Placeholder 9">
            <a:extLst>
              <a:ext uri="{FF2B5EF4-FFF2-40B4-BE49-F238E27FC236}">
                <a16:creationId xmlns:a16="http://schemas.microsoft.com/office/drawing/2014/main" id="{AACF62D0-E583-C2DF-7EAE-F0B9E6A03DA9}"/>
              </a:ext>
            </a:extLst>
          </p:cNvPr>
          <p:cNvSpPr>
            <a:spLocks noGrp="1"/>
          </p:cNvSpPr>
          <p:nvPr>
            <p:ph type="body" sz="quarter" idx="26"/>
          </p:nvPr>
        </p:nvSpPr>
        <p:spPr>
          <a:xfrm>
            <a:off x="6570483" y="3122094"/>
            <a:ext cx="3733014" cy="480766"/>
          </a:xfrm>
          <a:solidFill>
            <a:schemeClr val="accent3"/>
          </a:solidFill>
        </p:spPr>
        <p:txBody>
          <a:bodyPr/>
          <a:lstStyle/>
          <a:p>
            <a:r>
              <a:rPr lang="en-GB">
                <a:solidFill>
                  <a:srgbClr val="FDFAFF"/>
                </a:solidFill>
              </a:rPr>
              <a:t>3a. Design Considerations</a:t>
            </a:r>
          </a:p>
        </p:txBody>
      </p:sp>
      <p:sp>
        <p:nvSpPr>
          <p:cNvPr id="12" name="Text Placeholder 9">
            <a:extLst>
              <a:ext uri="{FF2B5EF4-FFF2-40B4-BE49-F238E27FC236}">
                <a16:creationId xmlns:a16="http://schemas.microsoft.com/office/drawing/2014/main" id="{3BDD3E3F-59D1-FCF5-726B-DD88D9DC73B3}"/>
              </a:ext>
            </a:extLst>
          </p:cNvPr>
          <p:cNvSpPr txBox="1">
            <a:spLocks/>
          </p:cNvSpPr>
          <p:nvPr/>
        </p:nvSpPr>
        <p:spPr>
          <a:xfrm>
            <a:off x="6570483" y="3763887"/>
            <a:ext cx="3733014" cy="480766"/>
          </a:xfrm>
          <a:prstGeom prst="rect">
            <a:avLst/>
          </a:prstGeom>
          <a:solidFill>
            <a:schemeClr val="accent3"/>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rgbClr val="22223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rgbClr val="FDFAFF"/>
                </a:solidFill>
              </a:rPr>
              <a:t>3b. Requirements Clarification</a:t>
            </a:r>
          </a:p>
        </p:txBody>
      </p:sp>
      <p:sp>
        <p:nvSpPr>
          <p:cNvPr id="13" name="Text Placeholder 9">
            <a:extLst>
              <a:ext uri="{FF2B5EF4-FFF2-40B4-BE49-F238E27FC236}">
                <a16:creationId xmlns:a16="http://schemas.microsoft.com/office/drawing/2014/main" id="{E03AB417-FE65-6710-D42C-8CEB54D627AB}"/>
              </a:ext>
            </a:extLst>
          </p:cNvPr>
          <p:cNvSpPr txBox="1">
            <a:spLocks/>
          </p:cNvSpPr>
          <p:nvPr/>
        </p:nvSpPr>
        <p:spPr>
          <a:xfrm>
            <a:off x="6570483" y="4370174"/>
            <a:ext cx="3733014" cy="480766"/>
          </a:xfrm>
          <a:prstGeom prst="rect">
            <a:avLst/>
          </a:prstGeom>
          <a:solidFill>
            <a:schemeClr val="accent3"/>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rgbClr val="22223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Project Updates</a:t>
            </a:r>
          </a:p>
        </p:txBody>
      </p:sp>
      <p:pic>
        <p:nvPicPr>
          <p:cNvPr id="5" name="Picture 4">
            <a:extLst>
              <a:ext uri="{FF2B5EF4-FFF2-40B4-BE49-F238E27FC236}">
                <a16:creationId xmlns:a16="http://schemas.microsoft.com/office/drawing/2014/main" id="{F1B1DE09-BE68-0D29-03EB-969800A84969}"/>
              </a:ext>
            </a:extLst>
          </p:cNvPr>
          <p:cNvPicPr>
            <a:picLocks noChangeAspect="1"/>
          </p:cNvPicPr>
          <p:nvPr/>
        </p:nvPicPr>
        <p:blipFill>
          <a:blip r:embed="rId2"/>
          <a:stretch>
            <a:fillRect/>
          </a:stretch>
        </p:blipFill>
        <p:spPr>
          <a:xfrm>
            <a:off x="4824743" y="4244653"/>
            <a:ext cx="5975062" cy="952549"/>
          </a:xfrm>
          <a:prstGeom prst="rect">
            <a:avLst/>
          </a:prstGeom>
        </p:spPr>
      </p:pic>
    </p:spTree>
    <p:extLst>
      <p:ext uri="{BB962C8B-B14F-4D97-AF65-F5344CB8AC3E}">
        <p14:creationId xmlns:p14="http://schemas.microsoft.com/office/powerpoint/2010/main" val="1906754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82161-28F9-C0B3-089D-046390871C07}"/>
              </a:ext>
            </a:extLst>
          </p:cNvPr>
          <p:cNvSpPr>
            <a:spLocks noGrp="1"/>
          </p:cNvSpPr>
          <p:nvPr>
            <p:ph type="body" sz="quarter" idx="24"/>
          </p:nvPr>
        </p:nvSpPr>
        <p:spPr/>
        <p:txBody>
          <a:bodyPr/>
          <a:lstStyle/>
          <a:p>
            <a:r>
              <a:rPr lang="en-US"/>
              <a:t>SECTION 3: </a:t>
            </a:r>
          </a:p>
          <a:p>
            <a:r>
              <a:rPr lang="en-GB"/>
              <a:t>Detailed Design  </a:t>
            </a:r>
            <a:endParaRPr lang="en-IN"/>
          </a:p>
          <a:p>
            <a:endParaRPr lang="en-GB"/>
          </a:p>
        </p:txBody>
      </p:sp>
      <p:sp>
        <p:nvSpPr>
          <p:cNvPr id="3" name="Text Placeholder 2">
            <a:extLst>
              <a:ext uri="{FF2B5EF4-FFF2-40B4-BE49-F238E27FC236}">
                <a16:creationId xmlns:a16="http://schemas.microsoft.com/office/drawing/2014/main" id="{1EC54C19-6198-BF86-8E0F-9B3EA133ED80}"/>
              </a:ext>
            </a:extLst>
          </p:cNvPr>
          <p:cNvSpPr>
            <a:spLocks noGrp="1"/>
          </p:cNvSpPr>
          <p:nvPr>
            <p:ph type="body" sz="quarter" idx="14"/>
          </p:nvPr>
        </p:nvSpPr>
        <p:spPr>
          <a:xfrm>
            <a:off x="4488378" y="1539321"/>
            <a:ext cx="7234699" cy="1076990"/>
          </a:xfrm>
        </p:spPr>
        <p:txBody>
          <a:bodyPr>
            <a:normAutofit/>
          </a:bodyPr>
          <a:lstStyle/>
          <a:p>
            <a:r>
              <a:rPr lang="en-US" sz="1800"/>
              <a:t>XRN 5940 - Addition of Consumption Adjustment and Updated Meter Readings to initiate an AQ Calculation Month (Modification 0890)</a:t>
            </a:r>
            <a:endParaRPr lang="en-GB" sz="1800"/>
          </a:p>
        </p:txBody>
      </p:sp>
      <p:sp>
        <p:nvSpPr>
          <p:cNvPr id="4" name="Text Placeholder 3">
            <a:extLst>
              <a:ext uri="{FF2B5EF4-FFF2-40B4-BE49-F238E27FC236}">
                <a16:creationId xmlns:a16="http://schemas.microsoft.com/office/drawing/2014/main" id="{566E0D82-5052-2668-C2A9-BA865E0B4CA8}"/>
              </a:ext>
            </a:extLst>
          </p:cNvPr>
          <p:cNvSpPr>
            <a:spLocks noGrp="1"/>
          </p:cNvSpPr>
          <p:nvPr>
            <p:ph type="body" sz="quarter" idx="25"/>
          </p:nvPr>
        </p:nvSpPr>
        <p:spPr/>
        <p:txBody>
          <a:bodyPr/>
          <a:lstStyle/>
          <a:p>
            <a:r>
              <a:rPr lang="en-GB"/>
              <a:t>3a. Design Considerations</a:t>
            </a:r>
          </a:p>
          <a:p>
            <a:endParaRPr lang="en-GB"/>
          </a:p>
        </p:txBody>
      </p:sp>
      <p:sp>
        <p:nvSpPr>
          <p:cNvPr id="11" name="Text Placeholder 3">
            <a:extLst>
              <a:ext uri="{FF2B5EF4-FFF2-40B4-BE49-F238E27FC236}">
                <a16:creationId xmlns:a16="http://schemas.microsoft.com/office/drawing/2014/main" id="{4B75262F-8C92-08DD-35E3-D7CB837B5972}"/>
              </a:ext>
            </a:extLst>
          </p:cNvPr>
          <p:cNvSpPr txBox="1">
            <a:spLocks/>
          </p:cNvSpPr>
          <p:nvPr/>
        </p:nvSpPr>
        <p:spPr>
          <a:xfrm>
            <a:off x="4488376" y="3361554"/>
            <a:ext cx="7234699" cy="482012"/>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buFont typeface="Arial" panose="020B0604020202020204" pitchFamily="34" charset="0"/>
              <a:buNone/>
              <a:defRPr sz="2000" b="1" kern="1200">
                <a:solidFill>
                  <a:srgbClr val="57BAE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3b. Requirements Clarification</a:t>
            </a:r>
          </a:p>
          <a:p>
            <a:endParaRPr lang="en-GB"/>
          </a:p>
        </p:txBody>
      </p:sp>
      <p:sp>
        <p:nvSpPr>
          <p:cNvPr id="13" name="Text Placeholder 2">
            <a:extLst>
              <a:ext uri="{FF2B5EF4-FFF2-40B4-BE49-F238E27FC236}">
                <a16:creationId xmlns:a16="http://schemas.microsoft.com/office/drawing/2014/main" id="{13D79841-9CE2-23C2-35D7-97F30C88BD0C}"/>
              </a:ext>
            </a:extLst>
          </p:cNvPr>
          <p:cNvSpPr txBox="1">
            <a:spLocks/>
          </p:cNvSpPr>
          <p:nvPr/>
        </p:nvSpPr>
        <p:spPr>
          <a:xfrm>
            <a:off x="4488376" y="3843566"/>
            <a:ext cx="7234699" cy="460462"/>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None for this meeting</a:t>
            </a:r>
          </a:p>
        </p:txBody>
      </p:sp>
    </p:spTree>
    <p:extLst>
      <p:ext uri="{BB962C8B-B14F-4D97-AF65-F5344CB8AC3E}">
        <p14:creationId xmlns:p14="http://schemas.microsoft.com/office/powerpoint/2010/main" val="212722146"/>
      </p:ext>
    </p:extLst>
  </p:cSld>
  <p:clrMapOvr>
    <a:masterClrMapping/>
  </p:clrMapOvr>
</p:sld>
</file>

<file path=ppt/theme/theme1.xml><?xml version="1.0" encoding="utf-8"?>
<a:theme xmlns:a="http://schemas.openxmlformats.org/drawingml/2006/main" name="Office Theme">
  <a:themeElements>
    <a:clrScheme name="Custom 1">
      <a:dk1>
        <a:srgbClr val="212133"/>
      </a:dk1>
      <a:lt1>
        <a:srgbClr val="F5F7FF"/>
      </a:lt1>
      <a:dk2>
        <a:srgbClr val="212133"/>
      </a:dk2>
      <a:lt2>
        <a:srgbClr val="F5F7FF"/>
      </a:lt2>
      <a:accent1>
        <a:srgbClr val="5947FC"/>
      </a:accent1>
      <a:accent2>
        <a:srgbClr val="6680FF"/>
      </a:accent2>
      <a:accent3>
        <a:srgbClr val="57BAE5"/>
      </a:accent3>
      <a:accent4>
        <a:srgbClr val="0F9ED5"/>
      </a:accent4>
      <a:accent5>
        <a:srgbClr val="ED45AB"/>
      </a:accent5>
      <a:accent6>
        <a:srgbClr val="00BF75"/>
      </a:accent6>
      <a:hlink>
        <a:srgbClr val="5947FC"/>
      </a:hlink>
      <a:folHlink>
        <a:srgbClr val="ED45AB"/>
      </a:folHlink>
    </a:clrScheme>
    <a:fontScheme name="Century 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B8233D5DF9DD4695A1650997F69565" ma:contentTypeVersion="10" ma:contentTypeDescription="Create a new document." ma:contentTypeScope="" ma:versionID="d5fb19b1d9aca754766392bb21ce9f47">
  <xsd:schema xmlns:xsd="http://www.w3.org/2001/XMLSchema" xmlns:xs="http://www.w3.org/2001/XMLSchema" xmlns:p="http://schemas.microsoft.com/office/2006/metadata/properties" xmlns:ns2="2aea91f8-6f9b-4cea-a9ea-2669ae9cb0b8" xmlns:ns3="103fba77-31dd-4780-83f9-c54f26c3a260" targetNamespace="http://schemas.microsoft.com/office/2006/metadata/properties" ma:root="true" ma:fieldsID="eb487e3e9ebf2212bb4e1260569648a8" ns2:_="" ns3:_="">
    <xsd:import namespace="2aea91f8-6f9b-4cea-a9ea-2669ae9cb0b8"/>
    <xsd:import namespace="103fba77-31dd-4780-83f9-c54f26c3a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ea91f8-6f9b-4cea-a9ea-2669ae9cb0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3fba77-31dd-4780-83f9-c54f26c3a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03fba77-31dd-4780-83f9-c54f26c3a260">
      <UserInfo>
        <DisplayName/>
        <AccountId xsi:nil="true"/>
        <AccountType/>
      </UserInfo>
    </SharedWithUsers>
  </documentManagement>
</p:properties>
</file>

<file path=customXml/itemProps1.xml><?xml version="1.0" encoding="utf-8"?>
<ds:datastoreItem xmlns:ds="http://schemas.openxmlformats.org/officeDocument/2006/customXml" ds:itemID="{B178F251-6E49-48D4-8731-E9B725C5805D}">
  <ds:schemaRefs>
    <ds:schemaRef ds:uri="http://schemas.microsoft.com/sharepoint/v3/contenttype/forms"/>
  </ds:schemaRefs>
</ds:datastoreItem>
</file>

<file path=customXml/itemProps2.xml><?xml version="1.0" encoding="utf-8"?>
<ds:datastoreItem xmlns:ds="http://schemas.openxmlformats.org/officeDocument/2006/customXml" ds:itemID="{84B1D161-8F42-480C-A632-F14940825C38}">
  <ds:schemaRefs>
    <ds:schemaRef ds:uri="103fba77-31dd-4780-83f9-c54f26c3a260"/>
    <ds:schemaRef ds:uri="2aea91f8-6f9b-4cea-a9ea-2669ae9cb0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41C5940-0BDF-405A-B53F-01BA76DE3B03}">
  <ds:schemaRefs>
    <ds:schemaRef ds:uri="103fba77-31dd-4780-83f9-c54f26c3a260"/>
    <ds:schemaRef ds:uri="58053b3b-4e05-4880-979e-638edc1302c8"/>
    <ds:schemaRef ds:uri="5844fa40-a696-4ac9-bd38-c0330d295109"/>
    <ds:schemaRef ds:uri="c78a4dae-5fc0-4ed3-ad80-da51122ab114"/>
    <ds:schemaRef ds:uri="db817dfe-07cc-4a03-ae5b-944c942269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4825</Words>
  <Application>Microsoft Office PowerPoint</Application>
  <PresentationFormat>Widescreen</PresentationFormat>
  <Paragraphs>791</Paragraphs>
  <Slides>36</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36</vt:i4>
      </vt:variant>
    </vt:vector>
  </HeadingPairs>
  <TitlesOfParts>
    <vt:vector size="49" baseType="lpstr">
      <vt:lpstr>Aptos</vt:lpstr>
      <vt:lpstr>Arial</vt:lpstr>
      <vt:lpstr>Calibri</vt:lpstr>
      <vt:lpstr>Century Gothic</vt:lpstr>
      <vt:lpstr>Courier New</vt:lpstr>
      <vt:lpstr>Nunito sans</vt:lpstr>
      <vt:lpstr>Nunito sans</vt:lpstr>
      <vt:lpstr>Quicksand</vt:lpstr>
      <vt:lpstr>Quicksand Bold</vt:lpstr>
      <vt:lpstr>Quicksand Book</vt:lpstr>
      <vt:lpstr>Segoe UI</vt:lpstr>
      <vt:lpstr>Times New Roman</vt:lpstr>
      <vt:lpstr>Office Theme</vt:lpstr>
      <vt:lpstr>DSC Delivery Sub-Group</vt:lpstr>
      <vt:lpstr>PowerPoint Presentation</vt:lpstr>
      <vt:lpstr>1b</vt:lpstr>
      <vt:lpstr>PowerPoint Presentation</vt:lpstr>
      <vt:lpstr>PowerPoint Presentation</vt:lpstr>
      <vt:lpstr>XRN 6095 November 2026 Major Release (Parent Change)</vt:lpstr>
      <vt:lpstr>XRN 6096 DDP Release 2 2026/2027</vt:lpstr>
      <vt:lpstr>PowerPoint Presentation</vt:lpstr>
      <vt:lpstr>PowerPoint Presentation</vt:lpstr>
      <vt:lpstr>XRN 5940 - Addition of Consumption Adjustment and Updated Meter Readings to initiate an AQ Calculation Month (MOD0890S)</vt:lpstr>
      <vt:lpstr>XRN 5940 - Addition of Consumption Adjustment and Updated Meter Readings to initiate an AQ Calculation Month (MOD0890S)</vt:lpstr>
      <vt:lpstr>XRN5940 - Addition of Consumption Adjustment and Updated Meter Readings to initiate an AQ Calculation Month (MOD0890S)</vt:lpstr>
      <vt:lpstr>XRN5940 - Addition of Consumption Adjustment and Updated Meter Readings to initiate an AQ Calculation Month (MOD0890S)</vt:lpstr>
      <vt:lpstr>XRN5940 - Addition of Consumption Adjustment and Updated Meter Readings to initiate an AQ Calculation Month (MOD0890S)</vt:lpstr>
      <vt:lpstr>XRN5940 - Addition of Consumption Adjustment and Updated Meter Readings to initiate an AQ Calculation Month (MOD0890S)</vt:lpstr>
      <vt:lpstr>XRN5940 - Addition of Consumption Adjustment and Updated Meter Readings to initiate an AQ Calculation Month (MOD0890)</vt:lpstr>
      <vt:lpstr>XRN5940 - Addition of Consumption Adjustment and Updated Meter Readings to initiate an AQ Calculation Month (MOD0890)</vt:lpstr>
      <vt:lpstr>XRN5940 - Addition of Consumption Adjustment and Updated Meter Readings to initiate an AQ Calculation Month (MOD0890)</vt:lpstr>
      <vt:lpstr>PowerPoint Presentation</vt:lpstr>
      <vt:lpstr>XRN 5983 – February 26 Major release - Status Update</vt:lpstr>
      <vt:lpstr>XRN 6045 – June 26 Major Release- Status Update</vt:lpstr>
      <vt:lpstr>XRN 5702 – Update to assess the replacement of Facsimile as a form of communication (Modification 0864S)</vt:lpstr>
      <vt:lpstr>Change Background</vt:lpstr>
      <vt:lpstr>Impacting Data Reporting</vt:lpstr>
      <vt:lpstr>File Format Changes</vt:lpstr>
      <vt:lpstr>Training Pack</vt:lpstr>
      <vt:lpstr>XRN 6065 – Minor Release 16 - Status Update</vt:lpstr>
      <vt:lpstr>PowerPoint Presentation</vt:lpstr>
      <vt:lpstr>2026 Forward View - Change Delivery Plan</vt:lpstr>
      <vt:lpstr>Change Delivery Plan – January 2026 – December 2026 </vt:lpstr>
      <vt:lpstr>Change Backlog – Priority Service Changes ‘In Progress’</vt:lpstr>
      <vt:lpstr>Change Backlog – Remaining Changes ‘In Progress’</vt:lpstr>
      <vt:lpstr>Change Backlog – ‘On Hold’ Details</vt:lpstr>
      <vt:lpstr>DSC Change Pack Consultation Plan (two-month view)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 Milner</dc:creator>
  <cp:lastModifiedBy>Vikki Orsler</cp:lastModifiedBy>
  <cp:revision>2</cp:revision>
  <dcterms:created xsi:type="dcterms:W3CDTF">2025-04-09T09:46:56Z</dcterms:created>
  <dcterms:modified xsi:type="dcterms:W3CDTF">2026-06-15T10:39:06Z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0x01010026B8233D5DF9DD4695A1650997F69565</vt:lpwstr>
  </property>
  <property fmtid="{D5CDD505-2E9C-101B-9397-08002B2CF9AE}" pid="4" name="Order">
    <vt:r8>4623200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MSIP_Label_f1ac90e1-b326-4d7e-8e6f-2cb2e2852482_Enabled">
    <vt:lpwstr>true</vt:lpwstr>
  </property>
  <property fmtid="{D5CDD505-2E9C-101B-9397-08002B2CF9AE}" pid="12" name="MSIP_Label_f1ac90e1-b326-4d7e-8e6f-2cb2e2852482_SetDate">
    <vt:lpwstr>2026-06-11T11:21:46Z</vt:lpwstr>
  </property>
  <property fmtid="{D5CDD505-2E9C-101B-9397-08002B2CF9AE}" pid="13" name="MSIP_Label_f1ac90e1-b326-4d7e-8e6f-2cb2e2852482_Method">
    <vt:lpwstr>Privileged</vt:lpwstr>
  </property>
  <property fmtid="{D5CDD505-2E9C-101B-9397-08002B2CF9AE}" pid="14" name="MSIP_Label_f1ac90e1-b326-4d7e-8e6f-2cb2e2852482_Name">
    <vt:lpwstr>Public</vt:lpwstr>
  </property>
  <property fmtid="{D5CDD505-2E9C-101B-9397-08002B2CF9AE}" pid="15" name="MSIP_Label_f1ac90e1-b326-4d7e-8e6f-2cb2e2852482_SiteId">
    <vt:lpwstr>12678707-5ebb-49cb-b71d-ee5825da3c74</vt:lpwstr>
  </property>
  <property fmtid="{D5CDD505-2E9C-101B-9397-08002B2CF9AE}" pid="16" name="MSIP_Label_f1ac90e1-b326-4d7e-8e6f-2cb2e2852482_ActionId">
    <vt:lpwstr>0e9ce11e-a177-413e-b1e2-9d5cf7f0e7f1</vt:lpwstr>
  </property>
  <property fmtid="{D5CDD505-2E9C-101B-9397-08002B2CF9AE}" pid="17" name="MSIP_Label_f1ac90e1-b326-4d7e-8e6f-2cb2e2852482_ContentBits">
    <vt:lpwstr>3</vt:lpwstr>
  </property>
  <property fmtid="{D5CDD505-2E9C-101B-9397-08002B2CF9AE}" pid="18" name="MSIP_Label_f1ac90e1-b326-4d7e-8e6f-2cb2e2852482_Tag">
    <vt:lpwstr>10, 0, 1, 1</vt:lpwstr>
  </property>
  <property fmtid="{D5CDD505-2E9C-101B-9397-08002B2CF9AE}" pid="19" name="ClassificationContentMarkingFooterLocations">
    <vt:lpwstr>Office Theme:7</vt:lpwstr>
  </property>
  <property fmtid="{D5CDD505-2E9C-101B-9397-08002B2CF9AE}" pid="20" name="ClassificationContentMarkingFooterText">
    <vt:lpwstr>Document Classification: Public</vt:lpwstr>
  </property>
</Properties>
</file>