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"/>
  </p:notesMasterIdLst>
  <p:sldIdLst>
    <p:sldId id="33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1B2B3C3-B66C-B204-7A47-BAD8E28BCC3B}" name="Jaimee LeResche" initials="JL" userId="S::jaimee.leresche@xoserve.com::e065a7d2-d47d-4aa5-a04c-d48643a875d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2232"/>
    <a:srgbClr val="FDFAFF"/>
    <a:srgbClr val="CCF3E4"/>
    <a:srgbClr val="FCDAEE"/>
    <a:srgbClr val="DEF2FB"/>
    <a:srgbClr val="E1E6FF"/>
    <a:srgbClr val="DFDBFF"/>
    <a:srgbClr val="7FDFBA"/>
    <a:srgbClr val="51D097"/>
    <a:srgbClr val="F6A2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E26E4F-9802-F39A-0F7C-F722580C4174}" v="9" dt="2026-01-29T09:38:39.712"/>
  </p1510:revLst>
</p1510:revInfo>
</file>

<file path=ppt/tableStyles.xml><?xml version="1.0" encoding="utf-8"?>
<a:tblStyleLst xmlns:a="http://schemas.openxmlformats.org/drawingml/2006/main" def="{5C22544A-7EE6-4342-B048-85BDC9FD1C3A}">
  <a:tblStyle styleId="{AF606853-7671-496A-8E4F-DF71F8EC918B}" styleName="Dark Style 1 –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–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645" y="-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8/10/relationships/authors" Target="author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299E0B-D53A-43BC-820C-86A8204CE896}" type="datetimeFigureOut">
              <a:rPr lang="en-IN" smtClean="0"/>
              <a:t>29-01-2026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76836-09D1-484F-AB2E-15C28080EFE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32409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13FAC-7AED-F802-B957-1462937C8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8A4A7A-9115-D348-1624-058DE379B8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D7A700-47E0-47E4-61D9-4A80E31F58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bullets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238687-B1E9-2ECF-75C0-A53083CBB4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76836-09D1-484F-AB2E-15C28080EFE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82768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road&#10;&#10;AI-generated content may be incorrect.">
            <a:extLst>
              <a:ext uri="{FF2B5EF4-FFF2-40B4-BE49-F238E27FC236}">
                <a16:creationId xmlns:a16="http://schemas.microsoft.com/office/drawing/2014/main" id="{CD482BF7-9B1E-2469-9D2B-3F8173A3F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3D96EB-A41F-A9FF-A082-79BEC0FE01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323461"/>
            <a:ext cx="9144000" cy="696898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FDBEB-5981-CA9F-2CF7-AC63E830B1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04385"/>
            <a:ext cx="9144000" cy="44910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300">
                <a:solidFill>
                  <a:srgbClr val="57BAE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 Headline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3123E-0EA5-45AD-C92D-F754BB5E2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FE924881-6BF5-6BAD-F638-AD675820EE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96587" y="1783526"/>
            <a:ext cx="6998826" cy="1159180"/>
          </a:xfrm>
          <a:prstGeom prst="rect">
            <a:avLst/>
          </a:prstGeom>
        </p:spPr>
      </p:pic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9265C66E-ECE2-B3FE-5284-F16C5E778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615898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2A8EDB84-0A65-30B6-7233-C18002387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5271" y="1223698"/>
            <a:ext cx="4634198" cy="4709249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8B887A3-3393-0334-E6A6-56A6A827960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14662" y="1223699"/>
            <a:ext cx="5815222" cy="4709249"/>
          </a:xfrm>
          <a:custGeom>
            <a:avLst/>
            <a:gdLst>
              <a:gd name="connsiteX0" fmla="*/ 196564 w 5988732"/>
              <a:gd name="connsiteY0" fmla="*/ 0 h 4709249"/>
              <a:gd name="connsiteX1" fmla="*/ 5792168 w 5988732"/>
              <a:gd name="connsiteY1" fmla="*/ 0 h 4709249"/>
              <a:gd name="connsiteX2" fmla="*/ 5988732 w 5988732"/>
              <a:gd name="connsiteY2" fmla="*/ 196564 h 4709249"/>
              <a:gd name="connsiteX3" fmla="*/ 5988732 w 5988732"/>
              <a:gd name="connsiteY3" fmla="*/ 4512685 h 4709249"/>
              <a:gd name="connsiteX4" fmla="*/ 5792168 w 5988732"/>
              <a:gd name="connsiteY4" fmla="*/ 4709249 h 4709249"/>
              <a:gd name="connsiteX5" fmla="*/ 196564 w 5988732"/>
              <a:gd name="connsiteY5" fmla="*/ 4709249 h 4709249"/>
              <a:gd name="connsiteX6" fmla="*/ 0 w 5988732"/>
              <a:gd name="connsiteY6" fmla="*/ 4512685 h 4709249"/>
              <a:gd name="connsiteX7" fmla="*/ 0 w 5988732"/>
              <a:gd name="connsiteY7" fmla="*/ 196564 h 4709249"/>
              <a:gd name="connsiteX8" fmla="*/ 196564 w 5988732"/>
              <a:gd name="connsiteY8" fmla="*/ 0 h 470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88732" h="4709249">
                <a:moveTo>
                  <a:pt x="196564" y="0"/>
                </a:moveTo>
                <a:lnTo>
                  <a:pt x="5792168" y="0"/>
                </a:lnTo>
                <a:cubicBezTo>
                  <a:pt x="5900727" y="0"/>
                  <a:pt x="5988732" y="88005"/>
                  <a:pt x="5988732" y="196564"/>
                </a:cubicBezTo>
                <a:lnTo>
                  <a:pt x="5988732" y="4512685"/>
                </a:lnTo>
                <a:cubicBezTo>
                  <a:pt x="5988732" y="4621244"/>
                  <a:pt x="5900727" y="4709249"/>
                  <a:pt x="5792168" y="4709249"/>
                </a:cubicBezTo>
                <a:lnTo>
                  <a:pt x="196564" y="4709249"/>
                </a:lnTo>
                <a:cubicBezTo>
                  <a:pt x="88005" y="4709249"/>
                  <a:pt x="0" y="4621244"/>
                  <a:pt x="0" y="4512685"/>
                </a:cubicBezTo>
                <a:lnTo>
                  <a:pt x="0" y="196564"/>
                </a:lnTo>
                <a:cubicBezTo>
                  <a:pt x="0" y="88005"/>
                  <a:pt x="88005" y="0"/>
                  <a:pt x="1965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41F33D-AE03-3B9A-85AC-95EF57312E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028299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graphicFrame>
        <p:nvGraphicFramePr>
          <p:cNvPr id="2" name="Table Placeholder 3">
            <a:extLst>
              <a:ext uri="{FF2B5EF4-FFF2-40B4-BE49-F238E27FC236}">
                <a16:creationId xmlns:a16="http://schemas.microsoft.com/office/drawing/2014/main" id="{1BEF5D29-1846-A4D5-B6CD-D3E88DF7635D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76604369"/>
              </p:ext>
            </p:extLst>
          </p:nvPr>
        </p:nvGraphicFramePr>
        <p:xfrm>
          <a:off x="398433" y="1377190"/>
          <a:ext cx="5314108" cy="2132925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35059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071095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173103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134851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28828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3153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5137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8522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41452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9451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graphicFrame>
        <p:nvGraphicFramePr>
          <p:cNvPr id="3" name="Table Placeholder 3">
            <a:extLst>
              <a:ext uri="{FF2B5EF4-FFF2-40B4-BE49-F238E27FC236}">
                <a16:creationId xmlns:a16="http://schemas.microsoft.com/office/drawing/2014/main" id="{FC7F4F34-8DC4-2F61-A832-70433F607CD2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619107503"/>
              </p:ext>
            </p:extLst>
          </p:nvPr>
        </p:nvGraphicFramePr>
        <p:xfrm>
          <a:off x="5987845" y="1377189"/>
          <a:ext cx="5805721" cy="213292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114072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170184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281628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239837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28828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3153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5137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8522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41451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9451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graphicFrame>
        <p:nvGraphicFramePr>
          <p:cNvPr id="4" name="Table Placeholder 3">
            <a:extLst>
              <a:ext uri="{FF2B5EF4-FFF2-40B4-BE49-F238E27FC236}">
                <a16:creationId xmlns:a16="http://schemas.microsoft.com/office/drawing/2014/main" id="{8C330663-8485-E2DF-8A0A-E1746FF8255C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4080314668"/>
              </p:ext>
            </p:extLst>
          </p:nvPr>
        </p:nvGraphicFramePr>
        <p:xfrm>
          <a:off x="398433" y="3843816"/>
          <a:ext cx="5314108" cy="200637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35059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071095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173103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134851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0931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1186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30526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62374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2119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7110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graphicFrame>
        <p:nvGraphicFramePr>
          <p:cNvPr id="9" name="Table Placeholder 3">
            <a:extLst>
              <a:ext uri="{FF2B5EF4-FFF2-40B4-BE49-F238E27FC236}">
                <a16:creationId xmlns:a16="http://schemas.microsoft.com/office/drawing/2014/main" id="{D7083553-258D-4A49-E44F-A6387CA481F0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129321133"/>
              </p:ext>
            </p:extLst>
          </p:nvPr>
        </p:nvGraphicFramePr>
        <p:xfrm>
          <a:off x="5987845" y="3843815"/>
          <a:ext cx="5805721" cy="200637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114072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170184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281628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239837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0931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1186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30526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62374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2119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7110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B907ECE0-7B7F-2CB0-8C25-CB34B503FA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024763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826AD5E9-9AB6-4C89-2163-CB950EA54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5268" y="1105319"/>
            <a:ext cx="10634615" cy="103383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graphicFrame>
        <p:nvGraphicFramePr>
          <p:cNvPr id="13" name="Table Placeholder 3">
            <a:extLst>
              <a:ext uri="{FF2B5EF4-FFF2-40B4-BE49-F238E27FC236}">
                <a16:creationId xmlns:a16="http://schemas.microsoft.com/office/drawing/2014/main" id="{15627A5E-B839-9BBC-355E-AD6C1F3075BF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231478348"/>
              </p:ext>
            </p:extLst>
          </p:nvPr>
        </p:nvGraphicFramePr>
        <p:xfrm>
          <a:off x="416952" y="2830674"/>
          <a:ext cx="11358096" cy="3047613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839524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55370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458294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48572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53252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472009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54536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CD96CB06-2D9B-9E36-399E-118EAF3EF0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673937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826AD5E9-9AB6-4C89-2163-CB950EA54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5268" y="1105319"/>
            <a:ext cx="10634615" cy="103383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graphicFrame>
        <p:nvGraphicFramePr>
          <p:cNvPr id="13" name="Table Placeholder 3">
            <a:extLst>
              <a:ext uri="{FF2B5EF4-FFF2-40B4-BE49-F238E27FC236}">
                <a16:creationId xmlns:a16="http://schemas.microsoft.com/office/drawing/2014/main" id="{15627A5E-B839-9BBC-355E-AD6C1F3075BF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725655231"/>
              </p:ext>
            </p:extLst>
          </p:nvPr>
        </p:nvGraphicFramePr>
        <p:xfrm>
          <a:off x="416952" y="2830674"/>
          <a:ext cx="11358096" cy="3047613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839524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55370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458294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48572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53252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472009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54536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85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85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85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85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EAD50D74-4BF8-0235-1EE0-ACF35AF5D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264601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E0AD5C-A288-647C-63EC-D6DA7AB9EB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3231778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7D1F388-6F8F-470F-C199-6DF89CDEC4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787" t="26643" r="5787" b="26643"/>
          <a:stretch/>
        </p:blipFill>
        <p:spPr>
          <a:xfrm>
            <a:off x="3834581" y="928594"/>
            <a:ext cx="4522838" cy="85335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2E59C4-98F9-824B-1C7E-F73C00F7BA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58850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31DE3-B82E-C45E-60B9-5A20FB79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8" y="1053297"/>
            <a:ext cx="4543532" cy="2451903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0CA4D6C0-8473-EA98-6987-FBC73FC1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896998E5-2466-48A1-884A-29AA3E8C2B0E}" type="datetime4">
              <a:rPr lang="en-US" smtClean="0"/>
              <a:t>January 29, 2026</a:t>
            </a:fld>
            <a:endParaRPr lang="en-US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B234DA16-58F2-3AD8-B6B9-CB6A9062E27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79188" y="3681199"/>
            <a:ext cx="4528291" cy="558799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6680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add Sub Headline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2A8EDB84-0A65-30B6-7233-C18002387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188" y="4414684"/>
            <a:ext cx="5100531" cy="200389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437B34-0C8E-9F9B-1EE9-F268EC67DC11}"/>
              </a:ext>
            </a:extLst>
          </p:cNvPr>
          <p:cNvSpPr/>
          <p:nvPr userDrawn="1"/>
        </p:nvSpPr>
        <p:spPr>
          <a:xfrm>
            <a:off x="9006348" y="0"/>
            <a:ext cx="3185652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6305312A-0436-7089-F128-24EB5817FE5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78012" y="1053297"/>
            <a:ext cx="5751871" cy="4879651"/>
          </a:xfrm>
          <a:custGeom>
            <a:avLst/>
            <a:gdLst>
              <a:gd name="connsiteX0" fmla="*/ 196564 w 5988732"/>
              <a:gd name="connsiteY0" fmla="*/ 0 h 4709249"/>
              <a:gd name="connsiteX1" fmla="*/ 5792168 w 5988732"/>
              <a:gd name="connsiteY1" fmla="*/ 0 h 4709249"/>
              <a:gd name="connsiteX2" fmla="*/ 5988732 w 5988732"/>
              <a:gd name="connsiteY2" fmla="*/ 196564 h 4709249"/>
              <a:gd name="connsiteX3" fmla="*/ 5988732 w 5988732"/>
              <a:gd name="connsiteY3" fmla="*/ 4512685 h 4709249"/>
              <a:gd name="connsiteX4" fmla="*/ 5792168 w 5988732"/>
              <a:gd name="connsiteY4" fmla="*/ 4709249 h 4709249"/>
              <a:gd name="connsiteX5" fmla="*/ 196564 w 5988732"/>
              <a:gd name="connsiteY5" fmla="*/ 4709249 h 4709249"/>
              <a:gd name="connsiteX6" fmla="*/ 0 w 5988732"/>
              <a:gd name="connsiteY6" fmla="*/ 4512685 h 4709249"/>
              <a:gd name="connsiteX7" fmla="*/ 0 w 5988732"/>
              <a:gd name="connsiteY7" fmla="*/ 196564 h 4709249"/>
              <a:gd name="connsiteX8" fmla="*/ 196564 w 5988732"/>
              <a:gd name="connsiteY8" fmla="*/ 0 h 470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88732" h="4709249">
                <a:moveTo>
                  <a:pt x="196564" y="0"/>
                </a:moveTo>
                <a:lnTo>
                  <a:pt x="5792168" y="0"/>
                </a:lnTo>
                <a:cubicBezTo>
                  <a:pt x="5900727" y="0"/>
                  <a:pt x="5988732" y="88005"/>
                  <a:pt x="5988732" y="196564"/>
                </a:cubicBezTo>
                <a:lnTo>
                  <a:pt x="5988732" y="4512685"/>
                </a:lnTo>
                <a:cubicBezTo>
                  <a:pt x="5988732" y="4621244"/>
                  <a:pt x="5900727" y="4709249"/>
                  <a:pt x="5792168" y="4709249"/>
                </a:cubicBezTo>
                <a:lnTo>
                  <a:pt x="196564" y="4709249"/>
                </a:lnTo>
                <a:cubicBezTo>
                  <a:pt x="88005" y="4709249"/>
                  <a:pt x="0" y="4621244"/>
                  <a:pt x="0" y="4512685"/>
                </a:cubicBezTo>
                <a:lnTo>
                  <a:pt x="0" y="196564"/>
                </a:lnTo>
                <a:cubicBezTo>
                  <a:pt x="0" y="88005"/>
                  <a:pt x="88005" y="0"/>
                  <a:pt x="19656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pic>
        <p:nvPicPr>
          <p:cNvPr id="5" name="Picture 4" descr="A black and blue symbol&#10;&#10;AI-generated content may be incorrect.">
            <a:extLst>
              <a:ext uri="{FF2B5EF4-FFF2-40B4-BE49-F238E27FC236}">
                <a16:creationId xmlns:a16="http://schemas.microsoft.com/office/drawing/2014/main" id="{57374AD2-F53B-5A44-B6B2-7401529F49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34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26D643A-E982-BF4E-EA7B-B5AAEAA6EC24}"/>
              </a:ext>
            </a:extLst>
          </p:cNvPr>
          <p:cNvCxnSpPr/>
          <p:nvPr userDrawn="1"/>
        </p:nvCxnSpPr>
        <p:spPr>
          <a:xfrm>
            <a:off x="694481" y="3969291"/>
            <a:ext cx="10718157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9">
            <a:extLst>
              <a:ext uri="{FF2B5EF4-FFF2-40B4-BE49-F238E27FC236}">
                <a16:creationId xmlns:a16="http://schemas.microsoft.com/office/drawing/2014/main" id="{A9FD5F3D-1B91-4B9D-486C-1CE41DF469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4481" y="4180902"/>
            <a:ext cx="10718156" cy="637761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" name="Text Placeholder 29">
            <a:extLst>
              <a:ext uri="{FF2B5EF4-FFF2-40B4-BE49-F238E27FC236}">
                <a16:creationId xmlns:a16="http://schemas.microsoft.com/office/drawing/2014/main" id="{8511C043-6EDE-8BD1-EB29-FE486BC94A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4481" y="3160027"/>
            <a:ext cx="10718156" cy="637761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513F1507-5C4A-5436-F7C4-0ABF111CA2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4481" y="4984573"/>
            <a:ext cx="10718156" cy="42609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5847FC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7D1F388-6F8F-470F-C199-6DF89CDEC48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787" t="26643" r="5787" b="26643"/>
          <a:stretch/>
        </p:blipFill>
        <p:spPr>
          <a:xfrm>
            <a:off x="3834581" y="1983562"/>
            <a:ext cx="4522838" cy="853352"/>
          </a:xfrm>
          <a:prstGeom prst="rect">
            <a:avLst/>
          </a:prstGeom>
        </p:spPr>
      </p:pic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84A3C282-D08F-4666-9910-9775E057A0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0478616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C96EAC7-FE23-02F9-DDE3-C26F45D2515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53CADF1-46E7-C694-DB74-8A3B7F440A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6883" t="30593" r="29588" b="36589"/>
          <a:stretch/>
        </p:blipFill>
        <p:spPr>
          <a:xfrm>
            <a:off x="0" y="829339"/>
            <a:ext cx="6431280" cy="6028661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043BD0-E0A1-5F53-B092-01D163DB75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8319071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C96EAC7-FE23-02F9-DDE3-C26F45D2515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277656F7-2D97-F7B5-3FE6-4326FEE170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4010" y="1990846"/>
            <a:ext cx="5185459" cy="4236334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E4AEAAC-89AF-1EFF-3DE5-8A1CA6FBE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5247525B-D512-687E-94D2-2D6E3358D4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62533" y="1223699"/>
            <a:ext cx="4857508" cy="4857971"/>
          </a:xfrm>
          <a:prstGeom prst="ellipse">
            <a:avLst/>
          </a:prstGeom>
          <a:ln w="19050">
            <a:solidFill>
              <a:srgbClr val="57BAE5"/>
            </a:solidFill>
          </a:ln>
        </p:spPr>
        <p:txBody>
          <a:bodyPr wrap="square">
            <a:noAutofit/>
          </a:bodyPr>
          <a:lstStyle/>
          <a:p>
            <a:endParaRPr lang="en-IN"/>
          </a:p>
        </p:txBody>
      </p:sp>
      <p:pic>
        <p:nvPicPr>
          <p:cNvPr id="9" name="Picture 8" descr="A black and blue symbol&#10;&#10;AI-generated content may be incorrect.">
            <a:extLst>
              <a:ext uri="{FF2B5EF4-FFF2-40B4-BE49-F238E27FC236}">
                <a16:creationId xmlns:a16="http://schemas.microsoft.com/office/drawing/2014/main" id="{82324CA3-4A82-FC49-55AC-D539BCFC57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A4CF8EFA-ED3D-41DF-F08B-EEAB78173C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827885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road&#10;&#10;AI-generated content may be incorrect.">
            <a:extLst>
              <a:ext uri="{FF2B5EF4-FFF2-40B4-BE49-F238E27FC236}">
                <a16:creationId xmlns:a16="http://schemas.microsoft.com/office/drawing/2014/main" id="{CD482BF7-9B1E-2469-9D2B-3F8173A3F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3123E-0EA5-45AD-C92D-F754BB5E2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FE924881-6BF5-6BAD-F638-AD675820EE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16193" y="668405"/>
            <a:ext cx="2959614" cy="49018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540065-51D2-0D8D-DABB-7F8805184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4911598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ll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C96EAC7-FE23-02F9-DDE3-C26F45D2515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E4AEAAC-89AF-1EFF-3DE5-8A1CA6FBE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9" name="Picture 8" descr="A black and blue symbol&#10;&#10;AI-generated content may be incorrect.">
            <a:extLst>
              <a:ext uri="{FF2B5EF4-FFF2-40B4-BE49-F238E27FC236}">
                <a16:creationId xmlns:a16="http://schemas.microsoft.com/office/drawing/2014/main" id="{82324CA3-4A82-FC49-55AC-D539BCFC57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F7220F-C8F8-1555-29BD-B3F03E6899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3921511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purple background&#10;&#10;AI-generated content may be incorrect.">
            <a:extLst>
              <a:ext uri="{FF2B5EF4-FFF2-40B4-BE49-F238E27FC236}">
                <a16:creationId xmlns:a16="http://schemas.microsoft.com/office/drawing/2014/main" id="{EB9640C5-15F3-262A-D463-46CA65DA06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icture Placeholder 12">
            <a:extLst>
              <a:ext uri="{FF2B5EF4-FFF2-40B4-BE49-F238E27FC236}">
                <a16:creationId xmlns:a16="http://schemas.microsoft.com/office/drawing/2014/main" id="{9CAC1756-21EC-7017-300D-AB814263698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3065" y="1223699"/>
            <a:ext cx="4857508" cy="4857971"/>
          </a:xfrm>
          <a:prstGeom prst="ellipse">
            <a:avLst/>
          </a:prstGeom>
          <a:ln w="19050">
            <a:solidFill>
              <a:srgbClr val="57BAE5"/>
            </a:solidFill>
          </a:ln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4" name="Text Placeholder 29">
            <a:extLst>
              <a:ext uri="{FF2B5EF4-FFF2-40B4-BE49-F238E27FC236}">
                <a16:creationId xmlns:a16="http://schemas.microsoft.com/office/drawing/2014/main" id="{85D12722-6C6F-0747-D290-20AE47EAD1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3429000"/>
            <a:ext cx="5467109" cy="265267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pic>
        <p:nvPicPr>
          <p:cNvPr id="6" name="Picture 5" descr="A black and blue symbol&#10;&#10;AI-generated content may be incorrect.">
            <a:extLst>
              <a:ext uri="{FF2B5EF4-FFF2-40B4-BE49-F238E27FC236}">
                <a16:creationId xmlns:a16="http://schemas.microsoft.com/office/drawing/2014/main" id="{136D83D7-5E87-342E-AE64-1F0F016448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4F99488A-7AF9-2620-C5A9-F2F917D122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8719744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0CA4D6C0-8473-EA98-6987-FBC73FC1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B2ED5264-F590-4DBE-9288-D6591EA4914B}" type="datetime4">
              <a:rPr lang="en-US" smtClean="0"/>
              <a:t>January 29, 2026</a:t>
            </a:fld>
            <a:endParaRPr lang="en-US"/>
          </a:p>
        </p:txBody>
      </p:sp>
      <p:pic>
        <p:nvPicPr>
          <p:cNvPr id="2" name="Picture 1" descr="A group of people using devices&#10;&#10;AI-generated content may be incorrect.">
            <a:extLst>
              <a:ext uri="{FF2B5EF4-FFF2-40B4-BE49-F238E27FC236}">
                <a16:creationId xmlns:a16="http://schemas.microsoft.com/office/drawing/2014/main" id="{D372D4AF-930A-2651-685E-22F6248954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-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3" name="Text Placeholder 29">
            <a:extLst>
              <a:ext uri="{FF2B5EF4-FFF2-40B4-BE49-F238E27FC236}">
                <a16:creationId xmlns:a16="http://schemas.microsoft.com/office/drawing/2014/main" id="{490D8217-77F2-8293-4A38-B12A31FB9C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5571" y="1276109"/>
            <a:ext cx="3681153" cy="239306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730807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ill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black background&#10;&#10;AI-generated content may be incorrect.">
            <a:extLst>
              <a:ext uri="{FF2B5EF4-FFF2-40B4-BE49-F238E27FC236}">
                <a16:creationId xmlns:a16="http://schemas.microsoft.com/office/drawing/2014/main" id="{F7499D19-30FE-4F24-5682-0386AE0D53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-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3" name="Text Placeholder 29">
            <a:extLst>
              <a:ext uri="{FF2B5EF4-FFF2-40B4-BE49-F238E27FC236}">
                <a16:creationId xmlns:a16="http://schemas.microsoft.com/office/drawing/2014/main" id="{490D8217-77F2-8293-4A38-B12A31FB9C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5571" y="1276109"/>
            <a:ext cx="3681153" cy="239306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E69756-5D7D-4732-770F-9787EE33D0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7514741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ll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C39684D-60A5-40CB-EDC2-8C54977638DA}"/>
              </a:ext>
            </a:extLst>
          </p:cNvPr>
          <p:cNvSpPr/>
          <p:nvPr userDrawn="1"/>
        </p:nvSpPr>
        <p:spPr>
          <a:xfrm>
            <a:off x="0" y="0"/>
            <a:ext cx="12192000" cy="6230066"/>
          </a:xfrm>
          <a:prstGeom prst="rect">
            <a:avLst/>
          </a:prstGeom>
          <a:solidFill>
            <a:srgbClr val="FDF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29">
            <a:extLst>
              <a:ext uri="{FF2B5EF4-FFF2-40B4-BE49-F238E27FC236}">
                <a16:creationId xmlns:a16="http://schemas.microsoft.com/office/drawing/2014/main" id="{D2D098E8-08B8-36D0-1B4C-1012881F2F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5571" y="1276110"/>
            <a:ext cx="3623280" cy="239306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pic>
        <p:nvPicPr>
          <p:cNvPr id="5" name="Picture 4" descr="A black and blue symbol&#10;&#10;AI-generated content may be incorrect.">
            <a:extLst>
              <a:ext uri="{FF2B5EF4-FFF2-40B4-BE49-F238E27FC236}">
                <a16:creationId xmlns:a16="http://schemas.microsoft.com/office/drawing/2014/main" id="{FB3036C2-F687-B6B7-B535-18091FF424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FD1ACEA9-074F-5DD7-8E33-C5C191A15E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8314E7-8FE9-6C4F-81D4-C215EC0BF4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2374556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117FB6C-BBA7-C966-58D2-BC06C67EFD4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8" name="Picture 7" descr="A black and blue symbol&#10;&#10;AI-generated content may be incorrect.">
            <a:extLst>
              <a:ext uri="{FF2B5EF4-FFF2-40B4-BE49-F238E27FC236}">
                <a16:creationId xmlns:a16="http://schemas.microsoft.com/office/drawing/2014/main" id="{30F2DCBC-4909-B035-C95F-C259DF3607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graphicFrame>
        <p:nvGraphicFramePr>
          <p:cNvPr id="2" name="Table Placeholder 3">
            <a:extLst>
              <a:ext uri="{FF2B5EF4-FFF2-40B4-BE49-F238E27FC236}">
                <a16:creationId xmlns:a16="http://schemas.microsoft.com/office/drawing/2014/main" id="{1BEF5D29-1846-A4D5-B6CD-D3E88DF7635D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746650477"/>
              </p:ext>
            </p:extLst>
          </p:nvPr>
        </p:nvGraphicFramePr>
        <p:xfrm>
          <a:off x="398433" y="1377190"/>
          <a:ext cx="5314108" cy="2132925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35059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071095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173103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134851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28828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7BA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3153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5137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8522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41452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9451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graphicFrame>
        <p:nvGraphicFramePr>
          <p:cNvPr id="3" name="Table Placeholder 3">
            <a:extLst>
              <a:ext uri="{FF2B5EF4-FFF2-40B4-BE49-F238E27FC236}">
                <a16:creationId xmlns:a16="http://schemas.microsoft.com/office/drawing/2014/main" id="{FC7F4F34-8DC4-2F61-A832-70433F607CD2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15414840"/>
              </p:ext>
            </p:extLst>
          </p:nvPr>
        </p:nvGraphicFramePr>
        <p:xfrm>
          <a:off x="5987845" y="1377189"/>
          <a:ext cx="5805721" cy="213292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114072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170184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281628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239837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28828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3153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5137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8522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41451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9451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graphicFrame>
        <p:nvGraphicFramePr>
          <p:cNvPr id="4" name="Table Placeholder 3">
            <a:extLst>
              <a:ext uri="{FF2B5EF4-FFF2-40B4-BE49-F238E27FC236}">
                <a16:creationId xmlns:a16="http://schemas.microsoft.com/office/drawing/2014/main" id="{8C330663-8485-E2DF-8A0A-E1746FF8255C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2631688753"/>
              </p:ext>
            </p:extLst>
          </p:nvPr>
        </p:nvGraphicFramePr>
        <p:xfrm>
          <a:off x="398433" y="3843816"/>
          <a:ext cx="5314108" cy="200637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35059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071095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173103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134851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0931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rgbClr val="222233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45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1186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30526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62374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2119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7110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graphicFrame>
        <p:nvGraphicFramePr>
          <p:cNvPr id="9" name="Table Placeholder 3">
            <a:extLst>
              <a:ext uri="{FF2B5EF4-FFF2-40B4-BE49-F238E27FC236}">
                <a16:creationId xmlns:a16="http://schemas.microsoft.com/office/drawing/2014/main" id="{D7083553-258D-4A49-E44F-A6387CA481F0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431065839"/>
              </p:ext>
            </p:extLst>
          </p:nvPr>
        </p:nvGraphicFramePr>
        <p:xfrm>
          <a:off x="5987845" y="3843815"/>
          <a:ext cx="5805721" cy="200637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114072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1170184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1281628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1239837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30931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22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22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22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122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31186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330526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362374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32119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37110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233">
                        <a:alpha val="2500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47786F95-6A3D-1A80-49AE-80E2CC1AE9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3416300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724584-04E2-5AB9-02EA-2D46F94414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826AD5E9-9AB6-4C89-2163-CB950EA54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5268" y="1105319"/>
            <a:ext cx="10634615" cy="1033831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graphicFrame>
        <p:nvGraphicFramePr>
          <p:cNvPr id="13" name="Table Placeholder 3">
            <a:extLst>
              <a:ext uri="{FF2B5EF4-FFF2-40B4-BE49-F238E27FC236}">
                <a16:creationId xmlns:a16="http://schemas.microsoft.com/office/drawing/2014/main" id="{15627A5E-B839-9BBC-355E-AD6C1F3075BF}"/>
              </a:ext>
            </a:extLst>
          </p:cNvPr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650800809"/>
              </p:ext>
            </p:extLst>
          </p:nvPr>
        </p:nvGraphicFramePr>
        <p:xfrm>
          <a:off x="416952" y="2830674"/>
          <a:ext cx="11358096" cy="3047613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839524">
                  <a:extLst>
                    <a:ext uri="{9D8B030D-6E8A-4147-A177-3AD203B41FA5}">
                      <a16:colId xmlns:a16="http://schemas.microsoft.com/office/drawing/2014/main" val="130956065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2749965458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2116711163"/>
                    </a:ext>
                  </a:extLst>
                </a:gridCol>
                <a:gridCol w="2839524">
                  <a:extLst>
                    <a:ext uri="{9D8B030D-6E8A-4147-A177-3AD203B41FA5}">
                      <a16:colId xmlns:a16="http://schemas.microsoft.com/office/drawing/2014/main" val="1186885001"/>
                    </a:ext>
                  </a:extLst>
                </a:gridCol>
              </a:tblGrid>
              <a:tr h="55370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Lorem ipsum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Quicksand" panose="02070303000000060000" pitchFamily="18" charset="77"/>
                        </a:rPr>
                        <a:t>Heading 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47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017008"/>
                  </a:ext>
                </a:extLst>
              </a:tr>
              <a:tr h="458294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2,200,000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1888340"/>
                  </a:ext>
                </a:extLst>
              </a:tr>
              <a:tr h="48572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1,200,000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1,400,000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-14%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089168"/>
                  </a:ext>
                </a:extLst>
              </a:tr>
              <a:tr h="53252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1,000,000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800,000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+25%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31597798"/>
                  </a:ext>
                </a:extLst>
              </a:tr>
              <a:tr h="472009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heading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40%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36%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+4%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4376521"/>
                  </a:ext>
                </a:extLst>
              </a:tr>
              <a:tr h="54536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Row result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5,000,000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4,500,000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  <a:latin typeface="Quicksand" panose="02070303000000060000" pitchFamily="18" charset="77"/>
                        </a:rPr>
                        <a:t>+11%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miter lim="800000"/>
                    </a:lnR>
                    <a:lnT w="317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9733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66800"/>
                  </a:ext>
                </a:extLst>
              </a:tr>
            </a:tbl>
          </a:graphicData>
        </a:graphic>
      </p:graphicFrame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FD9FE0DC-1494-9FB6-B95A-A625B9FD49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2598487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724584-04E2-5AB9-02EA-2D46F94414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CD2DA62-FC63-7BEA-C298-14D3F54F0313}"/>
              </a:ext>
            </a:extLst>
          </p:cNvPr>
          <p:cNvSpPr/>
          <p:nvPr userDrawn="1"/>
        </p:nvSpPr>
        <p:spPr>
          <a:xfrm>
            <a:off x="2676497" y="2229146"/>
            <a:ext cx="3525608" cy="3525608"/>
          </a:xfrm>
          <a:prstGeom prst="ellipse">
            <a:avLst/>
          </a:prstGeom>
          <a:noFill/>
          <a:ln w="31750">
            <a:solidFill>
              <a:srgbClr val="57BA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99E08D7-7313-4C2E-E9C1-8CDA141057D2}"/>
              </a:ext>
            </a:extLst>
          </p:cNvPr>
          <p:cNvSpPr/>
          <p:nvPr userDrawn="1"/>
        </p:nvSpPr>
        <p:spPr>
          <a:xfrm>
            <a:off x="6202105" y="1111956"/>
            <a:ext cx="2520778" cy="2520778"/>
          </a:xfrm>
          <a:prstGeom prst="ellipse">
            <a:avLst/>
          </a:prstGeom>
          <a:noFill/>
          <a:ln w="31750">
            <a:solidFill>
              <a:srgbClr val="EE45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D88032E-359D-2F31-F9D9-67791D34DA0C}"/>
              </a:ext>
            </a:extLst>
          </p:cNvPr>
          <p:cNvSpPr/>
          <p:nvPr userDrawn="1"/>
        </p:nvSpPr>
        <p:spPr>
          <a:xfrm>
            <a:off x="6298899" y="3980343"/>
            <a:ext cx="2327190" cy="2327190"/>
          </a:xfrm>
          <a:prstGeom prst="ellipse">
            <a:avLst/>
          </a:prstGeom>
          <a:noFill/>
          <a:ln w="31750">
            <a:solidFill>
              <a:srgbClr val="668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A1F2F14F-C076-128F-CF13-F4989797EA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25165" y="2960821"/>
            <a:ext cx="2720050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B256D495-7EA6-809F-D9AF-7966C2C39A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5165" y="4460127"/>
            <a:ext cx="2720050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BED6493C-7925-C789-B900-5451582B2A2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78575" y="4147644"/>
            <a:ext cx="1474174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AD8CAF56-6A19-798B-61D7-20EE514FE96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85977" y="5547467"/>
            <a:ext cx="1659370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20D97F04-0646-DA33-B613-1C542FF8EC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78575" y="1412732"/>
            <a:ext cx="1474174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17B65874-AF7F-9E0C-B2C3-1654E19D75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85977" y="2812555"/>
            <a:ext cx="1659370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6D8FDF9B-D4FA-6EE0-6A8B-CEC9DD79C7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39279" y="2098209"/>
            <a:ext cx="2839323" cy="5461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C76AF5EA-F304-F5CB-94BC-711D17B8B13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39279" y="4824681"/>
            <a:ext cx="2839323" cy="5461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356CFAE0-B9AC-03F0-E883-226B2AFD271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65144" y="3710474"/>
            <a:ext cx="3840092" cy="5461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9F62BD0A-6DF5-08F0-D601-6C0157F624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8921626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ll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724584-04E2-5AB9-02EA-2D46F94414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CD2DA62-FC63-7BEA-C298-14D3F54F0313}"/>
              </a:ext>
            </a:extLst>
          </p:cNvPr>
          <p:cNvSpPr/>
          <p:nvPr userDrawn="1"/>
        </p:nvSpPr>
        <p:spPr>
          <a:xfrm>
            <a:off x="2676497" y="2229146"/>
            <a:ext cx="3525608" cy="3525608"/>
          </a:xfrm>
          <a:prstGeom prst="ellipse">
            <a:avLst/>
          </a:prstGeom>
          <a:noFill/>
          <a:ln w="31750">
            <a:solidFill>
              <a:srgbClr val="57BA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99E08D7-7313-4C2E-E9C1-8CDA141057D2}"/>
              </a:ext>
            </a:extLst>
          </p:cNvPr>
          <p:cNvSpPr/>
          <p:nvPr userDrawn="1"/>
        </p:nvSpPr>
        <p:spPr>
          <a:xfrm>
            <a:off x="6202105" y="1111956"/>
            <a:ext cx="2520778" cy="2520778"/>
          </a:xfrm>
          <a:prstGeom prst="ellipse">
            <a:avLst/>
          </a:prstGeom>
          <a:noFill/>
          <a:ln w="31750">
            <a:solidFill>
              <a:srgbClr val="EE45A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D88032E-359D-2F31-F9D9-67791D34DA0C}"/>
              </a:ext>
            </a:extLst>
          </p:cNvPr>
          <p:cNvSpPr/>
          <p:nvPr userDrawn="1"/>
        </p:nvSpPr>
        <p:spPr>
          <a:xfrm>
            <a:off x="6298899" y="3980343"/>
            <a:ext cx="2327190" cy="2327190"/>
          </a:xfrm>
          <a:prstGeom prst="ellipse">
            <a:avLst/>
          </a:prstGeom>
          <a:noFill/>
          <a:ln w="31750">
            <a:solidFill>
              <a:srgbClr val="668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A1F2F14F-C076-128F-CF13-F4989797EA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25165" y="2960821"/>
            <a:ext cx="2720050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B256D495-7EA6-809F-D9AF-7966C2C39A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5165" y="4460127"/>
            <a:ext cx="2720050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BED6493C-7925-C789-B900-5451582B2A2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78575" y="4147644"/>
            <a:ext cx="1474174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AD8CAF56-6A19-798B-61D7-20EE514FE96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85977" y="5547467"/>
            <a:ext cx="1659370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20D97F04-0646-DA33-B613-1C542FF8EC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78575" y="1412732"/>
            <a:ext cx="1474174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17B65874-AF7F-9E0C-B2C3-1654E19D75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85977" y="2812555"/>
            <a:ext cx="1659370" cy="5461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6D8FDF9B-D4FA-6EE0-6A8B-CEC9DD79C77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39279" y="2098209"/>
            <a:ext cx="2839323" cy="5461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C76AF5EA-F304-F5CB-94BC-711D17B8B13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39279" y="4824681"/>
            <a:ext cx="2839323" cy="5461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356CFAE0-B9AC-03F0-E883-226B2AFD271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65144" y="3710474"/>
            <a:ext cx="3840092" cy="5461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9F62BD0A-6DF5-08F0-D601-6C0157F624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  <p:pic>
        <p:nvPicPr>
          <p:cNvPr id="7" name="Picture 6" descr="A black and blue symbol&#10;&#10;AI-generated content may be incorrect.">
            <a:extLst>
              <a:ext uri="{FF2B5EF4-FFF2-40B4-BE49-F238E27FC236}">
                <a16:creationId xmlns:a16="http://schemas.microsoft.com/office/drawing/2014/main" id="{38DB78F8-33E4-9736-0489-1BCAF7FE31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5769" y="436448"/>
            <a:ext cx="553782" cy="48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2361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724584-04E2-5AB9-02EA-2D46F94414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4DA0B7-9F22-AAC8-389A-4D795ED12DA2}"/>
              </a:ext>
            </a:extLst>
          </p:cNvPr>
          <p:cNvCxnSpPr>
            <a:cxnSpLocks/>
            <a:endCxn id="39" idx="6"/>
          </p:cNvCxnSpPr>
          <p:nvPr userDrawn="1"/>
        </p:nvCxnSpPr>
        <p:spPr>
          <a:xfrm flipV="1">
            <a:off x="565621" y="3422768"/>
            <a:ext cx="8975468" cy="5080"/>
          </a:xfrm>
          <a:prstGeom prst="line">
            <a:avLst/>
          </a:prstGeom>
          <a:ln w="28575">
            <a:solidFill>
              <a:srgbClr val="FDFAFF">
                <a:alpha val="14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744E643B-1F4B-07BA-96FC-BFC04BF3E45B}"/>
              </a:ext>
            </a:extLst>
          </p:cNvPr>
          <p:cNvSpPr/>
          <p:nvPr userDrawn="1"/>
        </p:nvSpPr>
        <p:spPr>
          <a:xfrm>
            <a:off x="375121" y="3333750"/>
            <a:ext cx="190500" cy="190500"/>
          </a:xfrm>
          <a:prstGeom prst="ellipse">
            <a:avLst/>
          </a:prstGeom>
          <a:solidFill>
            <a:srgbClr val="57BA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589D1F-8E51-0FDF-6159-FFD532967B8F}"/>
              </a:ext>
            </a:extLst>
          </p:cNvPr>
          <p:cNvSpPr txBox="1"/>
          <p:nvPr userDrawn="1"/>
        </p:nvSpPr>
        <p:spPr>
          <a:xfrm>
            <a:off x="106065" y="2761842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57BAE5"/>
                </a:solidFill>
                <a:effectLst/>
                <a:latin typeface="Quicksand Bold" panose="02070303000000060000" pitchFamily="18" charset="77"/>
              </a:rPr>
              <a:t>1</a:t>
            </a:r>
            <a:endParaRPr lang="en-GB" sz="2400">
              <a:solidFill>
                <a:schemeClr val="bg1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E0CEABC-73C2-F12E-92D2-32B3F4518791}"/>
              </a:ext>
            </a:extLst>
          </p:cNvPr>
          <p:cNvCxnSpPr>
            <a:cxnSpLocks/>
          </p:cNvCxnSpPr>
          <p:nvPr userDrawn="1"/>
        </p:nvCxnSpPr>
        <p:spPr>
          <a:xfrm>
            <a:off x="470370" y="3429000"/>
            <a:ext cx="0" cy="2332799"/>
          </a:xfrm>
          <a:prstGeom prst="line">
            <a:avLst/>
          </a:prstGeom>
          <a:ln w="6350">
            <a:solidFill>
              <a:srgbClr val="57BAE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5F919021-70EF-6FA3-192A-8A0C3C5E9E97}"/>
              </a:ext>
            </a:extLst>
          </p:cNvPr>
          <p:cNvSpPr/>
          <p:nvPr userDrawn="1"/>
        </p:nvSpPr>
        <p:spPr>
          <a:xfrm>
            <a:off x="1989531" y="3327518"/>
            <a:ext cx="190500" cy="190500"/>
          </a:xfrm>
          <a:prstGeom prst="ellipse">
            <a:avLst/>
          </a:prstGeom>
          <a:solidFill>
            <a:srgbClr val="EE45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72DFC3-4A66-B1D9-4FDB-E27CA9CD6003}"/>
              </a:ext>
            </a:extLst>
          </p:cNvPr>
          <p:cNvSpPr txBox="1"/>
          <p:nvPr userDrawn="1"/>
        </p:nvSpPr>
        <p:spPr>
          <a:xfrm>
            <a:off x="1720475" y="3538965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EE45AC"/>
                </a:solidFill>
                <a:latin typeface="Quicksand Bold" panose="02070303000000060000" pitchFamily="18" charset="77"/>
              </a:rPr>
              <a:t>2</a:t>
            </a:r>
            <a:endParaRPr lang="en-GB" sz="2400">
              <a:solidFill>
                <a:srgbClr val="EE45AC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03D5F32-AAF3-0708-E928-82E4853FEE91}"/>
              </a:ext>
            </a:extLst>
          </p:cNvPr>
          <p:cNvCxnSpPr>
            <a:cxnSpLocks/>
          </p:cNvCxnSpPr>
          <p:nvPr userDrawn="1"/>
        </p:nvCxnSpPr>
        <p:spPr>
          <a:xfrm>
            <a:off x="2084780" y="1706984"/>
            <a:ext cx="0" cy="1715784"/>
          </a:xfrm>
          <a:prstGeom prst="line">
            <a:avLst/>
          </a:prstGeom>
          <a:ln w="6350">
            <a:solidFill>
              <a:srgbClr val="EE45A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5A569E3D-E4AD-0BAA-BBE3-F8FF881D9618}"/>
              </a:ext>
            </a:extLst>
          </p:cNvPr>
          <p:cNvSpPr/>
          <p:nvPr userDrawn="1"/>
        </p:nvSpPr>
        <p:spPr>
          <a:xfrm>
            <a:off x="4021124" y="3333750"/>
            <a:ext cx="190500" cy="190500"/>
          </a:xfrm>
          <a:prstGeom prst="ellipse">
            <a:avLst/>
          </a:prstGeom>
          <a:solidFill>
            <a:srgbClr val="668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253CF0-FC7C-953C-82C4-BCD73D5A735D}"/>
              </a:ext>
            </a:extLst>
          </p:cNvPr>
          <p:cNvSpPr txBox="1"/>
          <p:nvPr userDrawn="1"/>
        </p:nvSpPr>
        <p:spPr>
          <a:xfrm>
            <a:off x="3751615" y="2761842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6680FF"/>
                </a:solidFill>
                <a:effectLst/>
                <a:latin typeface="Quicksand Bold" panose="02070303000000060000" pitchFamily="18" charset="77"/>
              </a:rPr>
              <a:t>3</a:t>
            </a:r>
            <a:endParaRPr lang="en-GB" sz="2400">
              <a:solidFill>
                <a:srgbClr val="6680FF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3E797FD-BE4A-D375-5F61-7E4625849601}"/>
              </a:ext>
            </a:extLst>
          </p:cNvPr>
          <p:cNvCxnSpPr>
            <a:cxnSpLocks/>
          </p:cNvCxnSpPr>
          <p:nvPr userDrawn="1"/>
        </p:nvCxnSpPr>
        <p:spPr>
          <a:xfrm>
            <a:off x="4116373" y="3429000"/>
            <a:ext cx="0" cy="2332799"/>
          </a:xfrm>
          <a:prstGeom prst="line">
            <a:avLst/>
          </a:prstGeom>
          <a:ln w="6350">
            <a:solidFill>
              <a:srgbClr val="668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BA0079A4-7AC2-3033-4517-256E2C161195}"/>
              </a:ext>
            </a:extLst>
          </p:cNvPr>
          <p:cNvSpPr/>
          <p:nvPr userDrawn="1"/>
        </p:nvSpPr>
        <p:spPr>
          <a:xfrm>
            <a:off x="5704227" y="3327518"/>
            <a:ext cx="190500" cy="190500"/>
          </a:xfrm>
          <a:prstGeom prst="ellipse">
            <a:avLst/>
          </a:prstGeom>
          <a:solidFill>
            <a:srgbClr val="5847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FB75C6-0650-25C7-C3CE-A0C52EF54302}"/>
              </a:ext>
            </a:extLst>
          </p:cNvPr>
          <p:cNvSpPr txBox="1"/>
          <p:nvPr userDrawn="1"/>
        </p:nvSpPr>
        <p:spPr>
          <a:xfrm>
            <a:off x="5431265" y="3538965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5847FC"/>
                </a:solidFill>
                <a:latin typeface="Quicksand Bold" panose="02070303000000060000" pitchFamily="18" charset="77"/>
              </a:rPr>
              <a:t>4</a:t>
            </a:r>
            <a:endParaRPr lang="en-GB" sz="2400">
              <a:solidFill>
                <a:srgbClr val="5847FC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7030692-CE3F-CB69-D714-D30964363DA5}"/>
              </a:ext>
            </a:extLst>
          </p:cNvPr>
          <p:cNvCxnSpPr>
            <a:cxnSpLocks/>
          </p:cNvCxnSpPr>
          <p:nvPr userDrawn="1"/>
        </p:nvCxnSpPr>
        <p:spPr>
          <a:xfrm>
            <a:off x="5799476" y="1706984"/>
            <a:ext cx="0" cy="1715784"/>
          </a:xfrm>
          <a:prstGeom prst="line">
            <a:avLst/>
          </a:prstGeom>
          <a:ln w="6350">
            <a:solidFill>
              <a:srgbClr val="5847F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E1D49206-EC1D-A2FE-75B1-2202B9D2D9EC}"/>
              </a:ext>
            </a:extLst>
          </p:cNvPr>
          <p:cNvSpPr/>
          <p:nvPr userDrawn="1"/>
        </p:nvSpPr>
        <p:spPr>
          <a:xfrm>
            <a:off x="7815842" y="3333750"/>
            <a:ext cx="190500" cy="190500"/>
          </a:xfrm>
          <a:prstGeom prst="ellipse">
            <a:avLst/>
          </a:prstGeom>
          <a:solidFill>
            <a:srgbClr val="57BA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3406AF2-B066-EB36-348E-7B5C9E814357}"/>
              </a:ext>
            </a:extLst>
          </p:cNvPr>
          <p:cNvSpPr txBox="1"/>
          <p:nvPr userDrawn="1"/>
        </p:nvSpPr>
        <p:spPr>
          <a:xfrm>
            <a:off x="7546786" y="2761842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57BAE5"/>
                </a:solidFill>
                <a:effectLst/>
                <a:latin typeface="Quicksand Bold" panose="02070303000000060000" pitchFamily="18" charset="77"/>
              </a:rPr>
              <a:t>5</a:t>
            </a:r>
            <a:endParaRPr lang="en-GB" sz="2400">
              <a:solidFill>
                <a:schemeClr val="bg1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C7A03CB-9C73-9207-84EF-E2505F5BFA1B}"/>
              </a:ext>
            </a:extLst>
          </p:cNvPr>
          <p:cNvCxnSpPr>
            <a:cxnSpLocks/>
          </p:cNvCxnSpPr>
          <p:nvPr userDrawn="1"/>
        </p:nvCxnSpPr>
        <p:spPr>
          <a:xfrm>
            <a:off x="7911091" y="3429000"/>
            <a:ext cx="0" cy="2332799"/>
          </a:xfrm>
          <a:prstGeom prst="line">
            <a:avLst/>
          </a:prstGeom>
          <a:ln w="6350">
            <a:solidFill>
              <a:srgbClr val="57BAE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F9BCC940-C974-7650-233B-4AF00463772C}"/>
              </a:ext>
            </a:extLst>
          </p:cNvPr>
          <p:cNvSpPr/>
          <p:nvPr userDrawn="1"/>
        </p:nvSpPr>
        <p:spPr>
          <a:xfrm>
            <a:off x="9350589" y="3327518"/>
            <a:ext cx="190500" cy="190500"/>
          </a:xfrm>
          <a:prstGeom prst="ellipse">
            <a:avLst/>
          </a:prstGeom>
          <a:solidFill>
            <a:srgbClr val="EE45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2463494-A8AA-5736-6370-CCC171C52D00}"/>
              </a:ext>
            </a:extLst>
          </p:cNvPr>
          <p:cNvSpPr txBox="1"/>
          <p:nvPr userDrawn="1"/>
        </p:nvSpPr>
        <p:spPr>
          <a:xfrm>
            <a:off x="9081533" y="3538965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EE45AC"/>
                </a:solidFill>
                <a:latin typeface="Quicksand Bold" panose="02070303000000060000" pitchFamily="18" charset="77"/>
              </a:rPr>
              <a:t>6</a:t>
            </a:r>
            <a:endParaRPr lang="en-GB" sz="2400">
              <a:solidFill>
                <a:srgbClr val="EE45AC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314581C-7C66-A192-21C6-90B9E87AEEB0}"/>
              </a:ext>
            </a:extLst>
          </p:cNvPr>
          <p:cNvCxnSpPr>
            <a:cxnSpLocks/>
          </p:cNvCxnSpPr>
          <p:nvPr userDrawn="1"/>
        </p:nvCxnSpPr>
        <p:spPr>
          <a:xfrm>
            <a:off x="9445838" y="1706984"/>
            <a:ext cx="0" cy="1715784"/>
          </a:xfrm>
          <a:prstGeom prst="line">
            <a:avLst/>
          </a:prstGeom>
          <a:ln w="6350">
            <a:solidFill>
              <a:srgbClr val="EE45A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 Placeholder 29">
            <a:extLst>
              <a:ext uri="{FF2B5EF4-FFF2-40B4-BE49-F238E27FC236}">
                <a16:creationId xmlns:a16="http://schemas.microsoft.com/office/drawing/2014/main" id="{E3F932A5-A3A4-80CB-40DC-977EAAC473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6793" y="4818977"/>
            <a:ext cx="1486800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4" name="Text Placeholder 29">
            <a:extLst>
              <a:ext uri="{FF2B5EF4-FFF2-40B4-BE49-F238E27FC236}">
                <a16:creationId xmlns:a16="http://schemas.microsoft.com/office/drawing/2014/main" id="{95DC7BF4-DCC4-6EB4-8EAF-B13C00A417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66792" y="4209944"/>
            <a:ext cx="1486800" cy="46530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5" name="Text Placeholder 29">
            <a:extLst>
              <a:ext uri="{FF2B5EF4-FFF2-40B4-BE49-F238E27FC236}">
                <a16:creationId xmlns:a16="http://schemas.microsoft.com/office/drawing/2014/main" id="{726C2B92-C312-6D20-5D85-D7F624EDF0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61510" y="4818977"/>
            <a:ext cx="1486800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6" name="Text Placeholder 29">
            <a:extLst>
              <a:ext uri="{FF2B5EF4-FFF2-40B4-BE49-F238E27FC236}">
                <a16:creationId xmlns:a16="http://schemas.microsoft.com/office/drawing/2014/main" id="{A8BF7ABC-E7C1-163A-057A-9812E1F7AC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61509" y="4209944"/>
            <a:ext cx="1486800" cy="46530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7" name="Text Placeholder 29">
            <a:extLst>
              <a:ext uri="{FF2B5EF4-FFF2-40B4-BE49-F238E27FC236}">
                <a16:creationId xmlns:a16="http://schemas.microsoft.com/office/drawing/2014/main" id="{CC55673E-352E-AADA-AD6F-87D973AD6E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658515" y="2077756"/>
            <a:ext cx="1486800" cy="977393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8" name="Text Placeholder 29">
            <a:extLst>
              <a:ext uri="{FF2B5EF4-FFF2-40B4-BE49-F238E27FC236}">
                <a16:creationId xmlns:a16="http://schemas.microsoft.com/office/drawing/2014/main" id="{66C0C8DE-745D-2093-3ADF-7A1E9F836EB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58515" y="1486707"/>
            <a:ext cx="1486800" cy="4644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9" name="Text Placeholder 29">
            <a:extLst>
              <a:ext uri="{FF2B5EF4-FFF2-40B4-BE49-F238E27FC236}">
                <a16:creationId xmlns:a16="http://schemas.microsoft.com/office/drawing/2014/main" id="{2CA8CC27-52F1-ED9F-6FBA-F144C42D277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45349" y="2077757"/>
            <a:ext cx="1486800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0" name="Text Placeholder 29">
            <a:extLst>
              <a:ext uri="{FF2B5EF4-FFF2-40B4-BE49-F238E27FC236}">
                <a16:creationId xmlns:a16="http://schemas.microsoft.com/office/drawing/2014/main" id="{41940058-B945-B6F5-40B9-787B7856979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45350" y="1488439"/>
            <a:ext cx="1486800" cy="4644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1" name="Text Placeholder 29">
            <a:extLst>
              <a:ext uri="{FF2B5EF4-FFF2-40B4-BE49-F238E27FC236}">
                <a16:creationId xmlns:a16="http://schemas.microsoft.com/office/drawing/2014/main" id="{A9EBD1B3-D85A-FAC6-EA97-1A1656760B7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8064" y="4818977"/>
            <a:ext cx="1486800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2" name="Text Placeholder 29">
            <a:extLst>
              <a:ext uri="{FF2B5EF4-FFF2-40B4-BE49-F238E27FC236}">
                <a16:creationId xmlns:a16="http://schemas.microsoft.com/office/drawing/2014/main" id="{62961F7C-549A-637E-4DA5-8F73BCEC4E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8064" y="4209944"/>
            <a:ext cx="1486800" cy="46530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3" name="Text Placeholder 29">
            <a:extLst>
              <a:ext uri="{FF2B5EF4-FFF2-40B4-BE49-F238E27FC236}">
                <a16:creationId xmlns:a16="http://schemas.microsoft.com/office/drawing/2014/main" id="{847B1438-6F3B-0F28-332C-29BF064021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97457" y="2077757"/>
            <a:ext cx="1485654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4" name="Text Placeholder 29">
            <a:extLst>
              <a:ext uri="{FF2B5EF4-FFF2-40B4-BE49-F238E27FC236}">
                <a16:creationId xmlns:a16="http://schemas.microsoft.com/office/drawing/2014/main" id="{866B5713-9EC1-1E4B-8F3D-C695CCE07B4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97457" y="1488439"/>
            <a:ext cx="1485653" cy="4644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1B11EE1A-A0BD-FD6A-501A-651EE1DC92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373442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road&#10;&#10;AI-generated content may be incorrect.">
            <a:extLst>
              <a:ext uri="{FF2B5EF4-FFF2-40B4-BE49-F238E27FC236}">
                <a16:creationId xmlns:a16="http://schemas.microsoft.com/office/drawing/2014/main" id="{CD482BF7-9B1E-2469-9D2B-3F8173A3F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3D96EB-A41F-A9FF-A082-79BEC0FE01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323461"/>
            <a:ext cx="9144000" cy="696898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FDBEB-5981-CA9F-2CF7-AC63E830B1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05125"/>
            <a:ext cx="9144000" cy="44910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300">
                <a:solidFill>
                  <a:srgbClr val="EE45A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 Headline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3123E-0EA5-45AD-C92D-F754BB5E2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FE924881-6BF5-6BAD-F638-AD675820EE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96587" y="1783526"/>
            <a:ext cx="6998826" cy="1159180"/>
          </a:xfrm>
          <a:prstGeom prst="rect">
            <a:avLst/>
          </a:prstGeom>
        </p:spPr>
      </p:pic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5232617F-2665-81BC-23F2-36769A6070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6603572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724584-04E2-5AB9-02EA-2D46F94414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0B519B-BBBC-3E6B-B3FD-A990F5FAA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4DA0B7-9F22-AAC8-389A-4D795ED12DA2}"/>
              </a:ext>
            </a:extLst>
          </p:cNvPr>
          <p:cNvCxnSpPr>
            <a:cxnSpLocks/>
            <a:endCxn id="39" idx="6"/>
          </p:cNvCxnSpPr>
          <p:nvPr userDrawn="1"/>
        </p:nvCxnSpPr>
        <p:spPr>
          <a:xfrm flipV="1">
            <a:off x="565621" y="3422768"/>
            <a:ext cx="8975468" cy="50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744E643B-1F4B-07BA-96FC-BFC04BF3E45B}"/>
              </a:ext>
            </a:extLst>
          </p:cNvPr>
          <p:cNvSpPr/>
          <p:nvPr userDrawn="1"/>
        </p:nvSpPr>
        <p:spPr>
          <a:xfrm>
            <a:off x="375121" y="3333750"/>
            <a:ext cx="190500" cy="190500"/>
          </a:xfrm>
          <a:prstGeom prst="ellipse">
            <a:avLst/>
          </a:prstGeom>
          <a:solidFill>
            <a:srgbClr val="57BA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589D1F-8E51-0FDF-6159-FFD532967B8F}"/>
              </a:ext>
            </a:extLst>
          </p:cNvPr>
          <p:cNvSpPr txBox="1"/>
          <p:nvPr userDrawn="1"/>
        </p:nvSpPr>
        <p:spPr>
          <a:xfrm>
            <a:off x="106065" y="2761842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57BAE5"/>
                </a:solidFill>
                <a:effectLst/>
                <a:latin typeface="Quicksand Bold" panose="02070303000000060000" pitchFamily="18" charset="77"/>
              </a:rPr>
              <a:t>1</a:t>
            </a:r>
            <a:endParaRPr lang="en-GB" sz="2400">
              <a:solidFill>
                <a:schemeClr val="bg1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E0CEABC-73C2-F12E-92D2-32B3F4518791}"/>
              </a:ext>
            </a:extLst>
          </p:cNvPr>
          <p:cNvCxnSpPr>
            <a:cxnSpLocks/>
          </p:cNvCxnSpPr>
          <p:nvPr userDrawn="1"/>
        </p:nvCxnSpPr>
        <p:spPr>
          <a:xfrm>
            <a:off x="470370" y="3429000"/>
            <a:ext cx="0" cy="2332799"/>
          </a:xfrm>
          <a:prstGeom prst="line">
            <a:avLst/>
          </a:prstGeom>
          <a:ln w="6350">
            <a:solidFill>
              <a:srgbClr val="57BAE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5F919021-70EF-6FA3-192A-8A0C3C5E9E97}"/>
              </a:ext>
            </a:extLst>
          </p:cNvPr>
          <p:cNvSpPr/>
          <p:nvPr userDrawn="1"/>
        </p:nvSpPr>
        <p:spPr>
          <a:xfrm>
            <a:off x="1989531" y="3327518"/>
            <a:ext cx="190500" cy="190500"/>
          </a:xfrm>
          <a:prstGeom prst="ellipse">
            <a:avLst/>
          </a:prstGeom>
          <a:solidFill>
            <a:srgbClr val="EE45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72DFC3-4A66-B1D9-4FDB-E27CA9CD6003}"/>
              </a:ext>
            </a:extLst>
          </p:cNvPr>
          <p:cNvSpPr txBox="1"/>
          <p:nvPr userDrawn="1"/>
        </p:nvSpPr>
        <p:spPr>
          <a:xfrm>
            <a:off x="1720475" y="3538965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EE45AC"/>
                </a:solidFill>
                <a:latin typeface="Quicksand Bold" panose="02070303000000060000" pitchFamily="18" charset="77"/>
              </a:rPr>
              <a:t>2</a:t>
            </a:r>
            <a:endParaRPr lang="en-GB" sz="2400">
              <a:solidFill>
                <a:srgbClr val="EE45AC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03D5F32-AAF3-0708-E928-82E4853FEE91}"/>
              </a:ext>
            </a:extLst>
          </p:cNvPr>
          <p:cNvCxnSpPr>
            <a:cxnSpLocks/>
          </p:cNvCxnSpPr>
          <p:nvPr userDrawn="1"/>
        </p:nvCxnSpPr>
        <p:spPr>
          <a:xfrm>
            <a:off x="2084780" y="1706984"/>
            <a:ext cx="0" cy="1715784"/>
          </a:xfrm>
          <a:prstGeom prst="line">
            <a:avLst/>
          </a:prstGeom>
          <a:ln w="6350">
            <a:solidFill>
              <a:srgbClr val="EE45A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5A569E3D-E4AD-0BAA-BBE3-F8FF881D9618}"/>
              </a:ext>
            </a:extLst>
          </p:cNvPr>
          <p:cNvSpPr/>
          <p:nvPr userDrawn="1"/>
        </p:nvSpPr>
        <p:spPr>
          <a:xfrm>
            <a:off x="4021124" y="3333750"/>
            <a:ext cx="190500" cy="190500"/>
          </a:xfrm>
          <a:prstGeom prst="ellipse">
            <a:avLst/>
          </a:prstGeom>
          <a:solidFill>
            <a:srgbClr val="668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253CF0-FC7C-953C-82C4-BCD73D5A735D}"/>
              </a:ext>
            </a:extLst>
          </p:cNvPr>
          <p:cNvSpPr txBox="1"/>
          <p:nvPr userDrawn="1"/>
        </p:nvSpPr>
        <p:spPr>
          <a:xfrm>
            <a:off x="3751615" y="2761842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6680FF"/>
                </a:solidFill>
                <a:effectLst/>
                <a:latin typeface="Quicksand Bold" panose="02070303000000060000" pitchFamily="18" charset="77"/>
              </a:rPr>
              <a:t>3</a:t>
            </a:r>
            <a:endParaRPr lang="en-GB" sz="2400">
              <a:solidFill>
                <a:srgbClr val="6680FF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3E797FD-BE4A-D375-5F61-7E4625849601}"/>
              </a:ext>
            </a:extLst>
          </p:cNvPr>
          <p:cNvCxnSpPr>
            <a:cxnSpLocks/>
          </p:cNvCxnSpPr>
          <p:nvPr userDrawn="1"/>
        </p:nvCxnSpPr>
        <p:spPr>
          <a:xfrm>
            <a:off x="4116373" y="3429000"/>
            <a:ext cx="0" cy="2332799"/>
          </a:xfrm>
          <a:prstGeom prst="line">
            <a:avLst/>
          </a:prstGeom>
          <a:ln w="6350">
            <a:solidFill>
              <a:srgbClr val="668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BA0079A4-7AC2-3033-4517-256E2C161195}"/>
              </a:ext>
            </a:extLst>
          </p:cNvPr>
          <p:cNvSpPr/>
          <p:nvPr userDrawn="1"/>
        </p:nvSpPr>
        <p:spPr>
          <a:xfrm>
            <a:off x="5704227" y="3327518"/>
            <a:ext cx="190500" cy="190500"/>
          </a:xfrm>
          <a:prstGeom prst="ellipse">
            <a:avLst/>
          </a:prstGeom>
          <a:solidFill>
            <a:srgbClr val="5847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FB75C6-0650-25C7-C3CE-A0C52EF54302}"/>
              </a:ext>
            </a:extLst>
          </p:cNvPr>
          <p:cNvSpPr txBox="1"/>
          <p:nvPr userDrawn="1"/>
        </p:nvSpPr>
        <p:spPr>
          <a:xfrm>
            <a:off x="5431265" y="3538965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5847FC"/>
                </a:solidFill>
                <a:latin typeface="Quicksand Bold" panose="02070303000000060000" pitchFamily="18" charset="77"/>
              </a:rPr>
              <a:t>4</a:t>
            </a:r>
            <a:endParaRPr lang="en-GB" sz="2400">
              <a:solidFill>
                <a:srgbClr val="5847FC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7030692-CE3F-CB69-D714-D30964363DA5}"/>
              </a:ext>
            </a:extLst>
          </p:cNvPr>
          <p:cNvCxnSpPr>
            <a:cxnSpLocks/>
          </p:cNvCxnSpPr>
          <p:nvPr userDrawn="1"/>
        </p:nvCxnSpPr>
        <p:spPr>
          <a:xfrm>
            <a:off x="5799476" y="1706984"/>
            <a:ext cx="0" cy="1715784"/>
          </a:xfrm>
          <a:prstGeom prst="line">
            <a:avLst/>
          </a:prstGeom>
          <a:ln w="6350">
            <a:solidFill>
              <a:srgbClr val="5847F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E1D49206-EC1D-A2FE-75B1-2202B9D2D9EC}"/>
              </a:ext>
            </a:extLst>
          </p:cNvPr>
          <p:cNvSpPr/>
          <p:nvPr userDrawn="1"/>
        </p:nvSpPr>
        <p:spPr>
          <a:xfrm>
            <a:off x="7815842" y="3333750"/>
            <a:ext cx="190500" cy="190500"/>
          </a:xfrm>
          <a:prstGeom prst="ellipse">
            <a:avLst/>
          </a:prstGeom>
          <a:solidFill>
            <a:srgbClr val="57BA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3406AF2-B066-EB36-348E-7B5C9E814357}"/>
              </a:ext>
            </a:extLst>
          </p:cNvPr>
          <p:cNvSpPr txBox="1"/>
          <p:nvPr userDrawn="1"/>
        </p:nvSpPr>
        <p:spPr>
          <a:xfrm>
            <a:off x="7546786" y="2761842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57BAE5"/>
                </a:solidFill>
                <a:effectLst/>
                <a:latin typeface="Quicksand Bold" panose="02070303000000060000" pitchFamily="18" charset="77"/>
              </a:rPr>
              <a:t>5</a:t>
            </a:r>
            <a:endParaRPr lang="en-GB" sz="2400">
              <a:solidFill>
                <a:schemeClr val="bg1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C7A03CB-9C73-9207-84EF-E2505F5BFA1B}"/>
              </a:ext>
            </a:extLst>
          </p:cNvPr>
          <p:cNvCxnSpPr>
            <a:cxnSpLocks/>
          </p:cNvCxnSpPr>
          <p:nvPr userDrawn="1"/>
        </p:nvCxnSpPr>
        <p:spPr>
          <a:xfrm>
            <a:off x="7911091" y="3429000"/>
            <a:ext cx="0" cy="2332799"/>
          </a:xfrm>
          <a:prstGeom prst="line">
            <a:avLst/>
          </a:prstGeom>
          <a:ln w="6350">
            <a:solidFill>
              <a:srgbClr val="57BAE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F9BCC940-C974-7650-233B-4AF00463772C}"/>
              </a:ext>
            </a:extLst>
          </p:cNvPr>
          <p:cNvSpPr/>
          <p:nvPr userDrawn="1"/>
        </p:nvSpPr>
        <p:spPr>
          <a:xfrm>
            <a:off x="9350589" y="3327518"/>
            <a:ext cx="190500" cy="190500"/>
          </a:xfrm>
          <a:prstGeom prst="ellipse">
            <a:avLst/>
          </a:prstGeom>
          <a:solidFill>
            <a:srgbClr val="EE45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2463494-A8AA-5736-6370-CCC171C52D00}"/>
              </a:ext>
            </a:extLst>
          </p:cNvPr>
          <p:cNvSpPr txBox="1"/>
          <p:nvPr userDrawn="1"/>
        </p:nvSpPr>
        <p:spPr>
          <a:xfrm>
            <a:off x="9081533" y="3538965"/>
            <a:ext cx="72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38"/>
              </a:spcAft>
              <a:buNone/>
            </a:pPr>
            <a:r>
              <a:rPr lang="en-GB" sz="2400" b="1">
                <a:solidFill>
                  <a:srgbClr val="EE45AC"/>
                </a:solidFill>
                <a:latin typeface="Quicksand Bold" panose="02070303000000060000" pitchFamily="18" charset="77"/>
              </a:rPr>
              <a:t>6</a:t>
            </a:r>
            <a:endParaRPr lang="en-GB" sz="2400">
              <a:solidFill>
                <a:srgbClr val="EE45AC"/>
              </a:solidFill>
              <a:effectLst/>
              <a:latin typeface="Quicksand Book" panose="02070303000000060000" pitchFamily="18" charset="77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314581C-7C66-A192-21C6-90B9E87AEEB0}"/>
              </a:ext>
            </a:extLst>
          </p:cNvPr>
          <p:cNvCxnSpPr>
            <a:cxnSpLocks/>
          </p:cNvCxnSpPr>
          <p:nvPr userDrawn="1"/>
        </p:nvCxnSpPr>
        <p:spPr>
          <a:xfrm>
            <a:off x="9445838" y="1706984"/>
            <a:ext cx="0" cy="1715784"/>
          </a:xfrm>
          <a:prstGeom prst="line">
            <a:avLst/>
          </a:prstGeom>
          <a:ln w="6350">
            <a:solidFill>
              <a:srgbClr val="EE45A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 Placeholder 29">
            <a:extLst>
              <a:ext uri="{FF2B5EF4-FFF2-40B4-BE49-F238E27FC236}">
                <a16:creationId xmlns:a16="http://schemas.microsoft.com/office/drawing/2014/main" id="{E3F932A5-A3A4-80CB-40DC-977EAAC473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6793" y="4818977"/>
            <a:ext cx="1486800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4" name="Text Placeholder 29">
            <a:extLst>
              <a:ext uri="{FF2B5EF4-FFF2-40B4-BE49-F238E27FC236}">
                <a16:creationId xmlns:a16="http://schemas.microsoft.com/office/drawing/2014/main" id="{95DC7BF4-DCC4-6EB4-8EAF-B13C00A417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66792" y="4209944"/>
            <a:ext cx="1486800" cy="46530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5" name="Text Placeholder 29">
            <a:extLst>
              <a:ext uri="{FF2B5EF4-FFF2-40B4-BE49-F238E27FC236}">
                <a16:creationId xmlns:a16="http://schemas.microsoft.com/office/drawing/2014/main" id="{726C2B92-C312-6D20-5D85-D7F624EDF0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61510" y="4818977"/>
            <a:ext cx="1486800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6" name="Text Placeholder 29">
            <a:extLst>
              <a:ext uri="{FF2B5EF4-FFF2-40B4-BE49-F238E27FC236}">
                <a16:creationId xmlns:a16="http://schemas.microsoft.com/office/drawing/2014/main" id="{A8BF7ABC-E7C1-163A-057A-9812E1F7AC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61509" y="4209944"/>
            <a:ext cx="1486800" cy="46530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7" name="Text Placeholder 29">
            <a:extLst>
              <a:ext uri="{FF2B5EF4-FFF2-40B4-BE49-F238E27FC236}">
                <a16:creationId xmlns:a16="http://schemas.microsoft.com/office/drawing/2014/main" id="{CC55673E-352E-AADA-AD6F-87D973AD6E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658515" y="2077756"/>
            <a:ext cx="1486800" cy="977393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8" name="Text Placeholder 29">
            <a:extLst>
              <a:ext uri="{FF2B5EF4-FFF2-40B4-BE49-F238E27FC236}">
                <a16:creationId xmlns:a16="http://schemas.microsoft.com/office/drawing/2014/main" id="{66C0C8DE-745D-2093-3ADF-7A1E9F836EB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58515" y="1486707"/>
            <a:ext cx="1486800" cy="4644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9" name="Text Placeholder 29">
            <a:extLst>
              <a:ext uri="{FF2B5EF4-FFF2-40B4-BE49-F238E27FC236}">
                <a16:creationId xmlns:a16="http://schemas.microsoft.com/office/drawing/2014/main" id="{2CA8CC27-52F1-ED9F-6FBA-F144C42D277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45349" y="2077757"/>
            <a:ext cx="1486800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0" name="Text Placeholder 29">
            <a:extLst>
              <a:ext uri="{FF2B5EF4-FFF2-40B4-BE49-F238E27FC236}">
                <a16:creationId xmlns:a16="http://schemas.microsoft.com/office/drawing/2014/main" id="{41940058-B945-B6F5-40B9-787B7856979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45350" y="1488439"/>
            <a:ext cx="1486800" cy="4644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1" name="Text Placeholder 29">
            <a:extLst>
              <a:ext uri="{FF2B5EF4-FFF2-40B4-BE49-F238E27FC236}">
                <a16:creationId xmlns:a16="http://schemas.microsoft.com/office/drawing/2014/main" id="{A9EBD1B3-D85A-FAC6-EA97-1A1656760B7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8064" y="4818977"/>
            <a:ext cx="1486800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2" name="Text Placeholder 29">
            <a:extLst>
              <a:ext uri="{FF2B5EF4-FFF2-40B4-BE49-F238E27FC236}">
                <a16:creationId xmlns:a16="http://schemas.microsoft.com/office/drawing/2014/main" id="{62961F7C-549A-637E-4DA5-8F73BCEC4E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8064" y="4209944"/>
            <a:ext cx="1486800" cy="465304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3" name="Text Placeholder 29">
            <a:extLst>
              <a:ext uri="{FF2B5EF4-FFF2-40B4-BE49-F238E27FC236}">
                <a16:creationId xmlns:a16="http://schemas.microsoft.com/office/drawing/2014/main" id="{847B1438-6F3B-0F28-332C-29BF064021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97457" y="2077757"/>
            <a:ext cx="1485654" cy="97739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54" name="Text Placeholder 29">
            <a:extLst>
              <a:ext uri="{FF2B5EF4-FFF2-40B4-BE49-F238E27FC236}">
                <a16:creationId xmlns:a16="http://schemas.microsoft.com/office/drawing/2014/main" id="{866B5713-9EC1-1E4B-8F3D-C695CCE07B4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97457" y="1488439"/>
            <a:ext cx="1485653" cy="4644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1B11EE1A-A0BD-FD6A-501A-651EE1DC92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  <p:pic>
        <p:nvPicPr>
          <p:cNvPr id="7" name="Picture 6" descr="A black and blue symbol&#10;&#10;AI-generated content may be incorrect.">
            <a:extLst>
              <a:ext uri="{FF2B5EF4-FFF2-40B4-BE49-F238E27FC236}">
                <a16:creationId xmlns:a16="http://schemas.microsoft.com/office/drawing/2014/main" id="{015DF473-9142-0B4F-62DD-8C5375C5E9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7556" y="444680"/>
            <a:ext cx="553782" cy="48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964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purple background&#10;&#10;AI-generated content may be incorrect.">
            <a:extLst>
              <a:ext uri="{FF2B5EF4-FFF2-40B4-BE49-F238E27FC236}">
                <a16:creationId xmlns:a16="http://schemas.microsoft.com/office/drawing/2014/main" id="{77A5832A-48BE-B5FC-6EC3-58D9FD478E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6674579-381F-75AF-7805-9FC5000EBBD3}"/>
              </a:ext>
            </a:extLst>
          </p:cNvPr>
          <p:cNvGrpSpPr/>
          <p:nvPr userDrawn="1"/>
        </p:nvGrpSpPr>
        <p:grpSpPr>
          <a:xfrm>
            <a:off x="6589772" y="3176016"/>
            <a:ext cx="2493938" cy="1662066"/>
            <a:chOff x="6589772" y="3429000"/>
            <a:chExt cx="2493938" cy="115609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76C2584-A5AF-1240-9B28-55564414A2A9}"/>
                </a:ext>
              </a:extLst>
            </p:cNvPr>
            <p:cNvSpPr/>
            <p:nvPr userDrawn="1"/>
          </p:nvSpPr>
          <p:spPr>
            <a:xfrm>
              <a:off x="6589772" y="3429000"/>
              <a:ext cx="2493938" cy="284505"/>
            </a:xfrm>
            <a:prstGeom prst="rect">
              <a:avLst/>
            </a:prstGeom>
            <a:solidFill>
              <a:srgbClr val="668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08B077-8FEF-28C6-0638-4BFB897F315B}"/>
                </a:ext>
              </a:extLst>
            </p:cNvPr>
            <p:cNvSpPr/>
            <p:nvPr userDrawn="1"/>
          </p:nvSpPr>
          <p:spPr>
            <a:xfrm>
              <a:off x="6589772" y="3862753"/>
              <a:ext cx="2493938" cy="284505"/>
            </a:xfrm>
            <a:prstGeom prst="rect">
              <a:avLst/>
            </a:prstGeom>
            <a:solidFill>
              <a:srgbClr val="668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C5025E2-8718-C85B-5E3D-43B715BB9B37}"/>
                </a:ext>
              </a:extLst>
            </p:cNvPr>
            <p:cNvSpPr/>
            <p:nvPr userDrawn="1"/>
          </p:nvSpPr>
          <p:spPr>
            <a:xfrm>
              <a:off x="6589772" y="4300593"/>
              <a:ext cx="2493938" cy="284505"/>
            </a:xfrm>
            <a:prstGeom prst="rect">
              <a:avLst/>
            </a:prstGeom>
            <a:solidFill>
              <a:srgbClr val="668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96250" y="2255888"/>
            <a:ext cx="384009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96250" y="3318191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6680FF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68C06839-F91A-42B0-9282-DCDF711ED48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11985" y="3223261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32265CF9-53ED-5ADA-ADB0-BA72B342258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11985" y="3844416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C9EF9B0E-6713-9F91-BEE7-663924A736C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11985" y="4472890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C23D10-C23C-D186-10A9-82808C0A24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5005527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purple background&#10;&#10;AI-generated content may be incorrect.">
            <a:extLst>
              <a:ext uri="{FF2B5EF4-FFF2-40B4-BE49-F238E27FC236}">
                <a16:creationId xmlns:a16="http://schemas.microsoft.com/office/drawing/2014/main" id="{77A5832A-48BE-B5FC-6EC3-58D9FD478E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6674579-381F-75AF-7805-9FC5000EBBD3}"/>
              </a:ext>
            </a:extLst>
          </p:cNvPr>
          <p:cNvGrpSpPr/>
          <p:nvPr userDrawn="1"/>
        </p:nvGrpSpPr>
        <p:grpSpPr>
          <a:xfrm>
            <a:off x="6589772" y="3176016"/>
            <a:ext cx="2493938" cy="1662066"/>
            <a:chOff x="6589772" y="3429000"/>
            <a:chExt cx="2493938" cy="1156098"/>
          </a:xfrm>
          <a:solidFill>
            <a:srgbClr val="EE45AC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76C2584-A5AF-1240-9B28-55564414A2A9}"/>
                </a:ext>
              </a:extLst>
            </p:cNvPr>
            <p:cNvSpPr/>
            <p:nvPr userDrawn="1"/>
          </p:nvSpPr>
          <p:spPr>
            <a:xfrm>
              <a:off x="6589772" y="3429000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08B077-8FEF-28C6-0638-4BFB897F315B}"/>
                </a:ext>
              </a:extLst>
            </p:cNvPr>
            <p:cNvSpPr/>
            <p:nvPr userDrawn="1"/>
          </p:nvSpPr>
          <p:spPr>
            <a:xfrm>
              <a:off x="6589772" y="3862753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C5025E2-8718-C85B-5E3D-43B715BB9B37}"/>
                </a:ext>
              </a:extLst>
            </p:cNvPr>
            <p:cNvSpPr/>
            <p:nvPr userDrawn="1"/>
          </p:nvSpPr>
          <p:spPr>
            <a:xfrm>
              <a:off x="6589772" y="4300593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96250" y="2255888"/>
            <a:ext cx="384009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96250" y="3318191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EE45AC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68C06839-F91A-42B0-9282-DCDF711ED48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11985" y="3223261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32265CF9-53ED-5ADA-ADB0-BA72B342258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11985" y="3844416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C9EF9B0E-6713-9F91-BEE7-663924A736C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11985" y="4472890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5171C7-CF21-1E00-4739-BACB2C3871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401093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purple background&#10;&#10;AI-generated content may be incorrect.">
            <a:extLst>
              <a:ext uri="{FF2B5EF4-FFF2-40B4-BE49-F238E27FC236}">
                <a16:creationId xmlns:a16="http://schemas.microsoft.com/office/drawing/2014/main" id="{77A5832A-48BE-B5FC-6EC3-58D9FD478E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6674579-381F-75AF-7805-9FC5000EBBD3}"/>
              </a:ext>
            </a:extLst>
          </p:cNvPr>
          <p:cNvGrpSpPr/>
          <p:nvPr userDrawn="1"/>
        </p:nvGrpSpPr>
        <p:grpSpPr>
          <a:xfrm>
            <a:off x="6589772" y="3176016"/>
            <a:ext cx="2493938" cy="1662066"/>
            <a:chOff x="6589772" y="3429000"/>
            <a:chExt cx="2493938" cy="1156098"/>
          </a:xfrm>
          <a:solidFill>
            <a:srgbClr val="57BAE5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76C2584-A5AF-1240-9B28-55564414A2A9}"/>
                </a:ext>
              </a:extLst>
            </p:cNvPr>
            <p:cNvSpPr/>
            <p:nvPr userDrawn="1"/>
          </p:nvSpPr>
          <p:spPr>
            <a:xfrm>
              <a:off x="6589772" y="3429000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08B077-8FEF-28C6-0638-4BFB897F315B}"/>
                </a:ext>
              </a:extLst>
            </p:cNvPr>
            <p:cNvSpPr/>
            <p:nvPr userDrawn="1"/>
          </p:nvSpPr>
          <p:spPr>
            <a:xfrm>
              <a:off x="6589772" y="3862753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C5025E2-8718-C85B-5E3D-43B715BB9B37}"/>
                </a:ext>
              </a:extLst>
            </p:cNvPr>
            <p:cNvSpPr/>
            <p:nvPr userDrawn="1"/>
          </p:nvSpPr>
          <p:spPr>
            <a:xfrm>
              <a:off x="6589772" y="4300593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96250" y="2255888"/>
            <a:ext cx="384009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96250" y="3318191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57BAE5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68C06839-F91A-42B0-9282-DCDF711ED48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11985" y="3223261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32265CF9-53ED-5ADA-ADB0-BA72B342258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11985" y="3844416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C9EF9B0E-6713-9F91-BEE7-663924A736C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11985" y="4472890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E23466-C1C6-B068-B1BD-23A6D52C19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4211814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purple background&#10;&#10;AI-generated content may be incorrect.">
            <a:extLst>
              <a:ext uri="{FF2B5EF4-FFF2-40B4-BE49-F238E27FC236}">
                <a16:creationId xmlns:a16="http://schemas.microsoft.com/office/drawing/2014/main" id="{77A5832A-48BE-B5FC-6EC3-58D9FD478E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6674579-381F-75AF-7805-9FC5000EBBD3}"/>
              </a:ext>
            </a:extLst>
          </p:cNvPr>
          <p:cNvGrpSpPr/>
          <p:nvPr userDrawn="1"/>
        </p:nvGrpSpPr>
        <p:grpSpPr>
          <a:xfrm>
            <a:off x="6589772" y="3176016"/>
            <a:ext cx="2493938" cy="1662066"/>
            <a:chOff x="6589772" y="3429000"/>
            <a:chExt cx="2493938" cy="1156098"/>
          </a:xfrm>
          <a:solidFill>
            <a:srgbClr val="5847FC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76C2584-A5AF-1240-9B28-55564414A2A9}"/>
                </a:ext>
              </a:extLst>
            </p:cNvPr>
            <p:cNvSpPr/>
            <p:nvPr userDrawn="1"/>
          </p:nvSpPr>
          <p:spPr>
            <a:xfrm>
              <a:off x="6589772" y="3429000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08B077-8FEF-28C6-0638-4BFB897F315B}"/>
                </a:ext>
              </a:extLst>
            </p:cNvPr>
            <p:cNvSpPr/>
            <p:nvPr userDrawn="1"/>
          </p:nvSpPr>
          <p:spPr>
            <a:xfrm>
              <a:off x="6589772" y="3862753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C5025E2-8718-C85B-5E3D-43B715BB9B37}"/>
                </a:ext>
              </a:extLst>
            </p:cNvPr>
            <p:cNvSpPr/>
            <p:nvPr userDrawn="1"/>
          </p:nvSpPr>
          <p:spPr>
            <a:xfrm>
              <a:off x="6589772" y="4300593"/>
              <a:ext cx="2493938" cy="284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96250" y="2255888"/>
            <a:ext cx="384009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96250" y="3318191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68C06839-F91A-42B0-9282-DCDF711ED48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11985" y="3223261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32265CF9-53ED-5ADA-ADB0-BA72B342258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11985" y="3844416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C9EF9B0E-6713-9F91-BEE7-663924A736C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11985" y="4472890"/>
            <a:ext cx="2224751" cy="313744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94564A-2E55-FC58-F70F-D93560CC0E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42769541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blue light&#10;&#10;AI-generated content may be incorrect.">
            <a:extLst>
              <a:ext uri="{FF2B5EF4-FFF2-40B4-BE49-F238E27FC236}">
                <a16:creationId xmlns:a16="http://schemas.microsoft.com/office/drawing/2014/main" id="{09A88FF8-18C0-BDA0-934A-DC24AAF71D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38623" y="3338696"/>
            <a:ext cx="767954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578073" y="928594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6680FF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F5A0A0BE-92F5-9A0E-07A8-6D53E38905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635165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blue light&#10;&#10;AI-generated content may be incorrect.">
            <a:extLst>
              <a:ext uri="{FF2B5EF4-FFF2-40B4-BE49-F238E27FC236}">
                <a16:creationId xmlns:a16="http://schemas.microsoft.com/office/drawing/2014/main" id="{09A88FF8-18C0-BDA0-934A-DC24AAF71D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38623" y="3338696"/>
            <a:ext cx="767954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578073" y="928594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EE45AC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F4FB581B-996D-F0E5-6F8C-6ACD2C7FE9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857867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blue light&#10;&#10;AI-generated content may be incorrect.">
            <a:extLst>
              <a:ext uri="{FF2B5EF4-FFF2-40B4-BE49-F238E27FC236}">
                <a16:creationId xmlns:a16="http://schemas.microsoft.com/office/drawing/2014/main" id="{09A88FF8-18C0-BDA0-934A-DC24AAF71D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38623" y="3338696"/>
            <a:ext cx="767954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578073" y="928594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rgbClr val="57BAE5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00F995BB-0450-20CF-DBF5-0B1035AF9A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958988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and blue light&#10;&#10;AI-generated content may be incorrect.">
            <a:extLst>
              <a:ext uri="{FF2B5EF4-FFF2-40B4-BE49-F238E27FC236}">
                <a16:creationId xmlns:a16="http://schemas.microsoft.com/office/drawing/2014/main" id="{09A88FF8-18C0-BDA0-934A-DC24AAF71D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D48A6E6-AE36-93EF-6A28-ECC1FAA1C1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38623" y="3338696"/>
            <a:ext cx="7679542" cy="873837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6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D7113407-1991-D8D2-51BA-69362D01E47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578073" y="928594"/>
            <a:ext cx="3840092" cy="226574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2293349F-F0C3-0CA4-7332-981775AD4A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7411969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2161112-029F-43A9-4CB7-43033ED689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668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70BB3B8E-6914-F376-349C-589203211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3F464110-E699-BFC6-E00A-A137178221E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6680FF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8F61F8-3630-7296-B334-6E7D24791A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747870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ers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road&#10;&#10;AI-generated content may be incorrect.">
            <a:extLst>
              <a:ext uri="{FF2B5EF4-FFF2-40B4-BE49-F238E27FC236}">
                <a16:creationId xmlns:a16="http://schemas.microsoft.com/office/drawing/2014/main" id="{CD482BF7-9B1E-2469-9D2B-3F8173A3F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3D96EB-A41F-A9FF-A082-79BEC0FE01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323461"/>
            <a:ext cx="9144000" cy="696898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FDBEB-5981-CA9F-2CF7-AC63E830B1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05125"/>
            <a:ext cx="9144000" cy="44910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 Headline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3123E-0EA5-45AD-C92D-F754BB5E2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FE924881-6BF5-6BAD-F638-AD675820EE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96587" y="1783526"/>
            <a:ext cx="6998826" cy="1159180"/>
          </a:xfrm>
          <a:prstGeom prst="rect">
            <a:avLst/>
          </a:prstGeom>
        </p:spPr>
      </p:pic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923EA374-CC48-7783-FF52-F9C22836A3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6158813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2161112-029F-43A9-4CB7-43033ED689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EE45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5EB3B253-7FE2-B89C-9144-D9670F765F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805E5689-C2D5-1580-C245-4016D937203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EE45AC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0851529D-7359-5D43-CE20-383F68D11C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3309543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2161112-029F-43A9-4CB7-43033ED689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57BA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60DB191E-6075-9360-BD04-5B4ABFE340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4611A00F-3968-F257-B2C4-D9CF6498930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57BAE5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9406EEB3-CE7C-B7A3-A28C-4B5A8369E4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5618580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2161112-029F-43A9-4CB7-43033ED689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5847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3B623AF3-99BC-9046-8206-E0C5CC0E4A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62FFF80B-E2AF-5031-1C32-6EC50A401B4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7F789F4F-E058-4967-09DB-E93F7A4DC5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5840879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668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70BB3B8E-6914-F376-349C-589203211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3F464110-E699-BFC6-E00A-A137178221E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6680FF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7A1F00-E5B6-4A88-CAC5-2BC27BA4AA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212232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6763116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EE45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5EB3B253-7FE2-B89C-9144-D9670F765F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805E5689-C2D5-1580-C245-4016D937203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EE45AC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4692D95B-B8D9-91FE-3055-B13241F043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212232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4134531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57BA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rgbClr val="222233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60DB191E-6075-9360-BD04-5B4ABFE340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4611A00F-3968-F257-B2C4-D9CF6498930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57BAE5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D9756EDC-08F9-D451-E568-C6D1D53EDE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212232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0235617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Fill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111704-0FBA-233A-AB35-BA75314E784B}"/>
              </a:ext>
            </a:extLst>
          </p:cNvPr>
          <p:cNvSpPr/>
          <p:nvPr userDrawn="1"/>
        </p:nvSpPr>
        <p:spPr>
          <a:xfrm>
            <a:off x="0" y="0"/>
            <a:ext cx="4039437" cy="6858000"/>
          </a:xfrm>
          <a:prstGeom prst="rect">
            <a:avLst/>
          </a:prstGeom>
          <a:solidFill>
            <a:srgbClr val="5847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489C673C-A585-C038-3AE2-FE29DA4CB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58283DD1-E613-905F-2F3C-46D11F9DB5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1064" y="1999784"/>
            <a:ext cx="3506874" cy="219707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2" name="Text Placeholder 29">
            <a:extLst>
              <a:ext uri="{FF2B5EF4-FFF2-40B4-BE49-F238E27FC236}">
                <a16:creationId xmlns:a16="http://schemas.microsoft.com/office/drawing/2014/main" id="{3B623AF3-99BC-9046-8206-E0C5CC0E4A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8378" y="1539322"/>
            <a:ext cx="7234699" cy="459017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62FFF80B-E2AF-5031-1C32-6EC50A401B4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88378" y="928594"/>
            <a:ext cx="7234699" cy="48201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5847FC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D710DB54-65C0-0FD5-7306-FF8A6E594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212232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623639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ers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rry image of a road&#10;&#10;AI-generated content may be incorrect.">
            <a:extLst>
              <a:ext uri="{FF2B5EF4-FFF2-40B4-BE49-F238E27FC236}">
                <a16:creationId xmlns:a16="http://schemas.microsoft.com/office/drawing/2014/main" id="{CD482BF7-9B1E-2469-9D2B-3F8173A3F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3D96EB-A41F-A9FF-A082-79BEC0FE01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323461"/>
            <a:ext cx="9144000" cy="696898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FDBEB-5981-CA9F-2CF7-AC63E830B1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05125"/>
            <a:ext cx="9144000" cy="44910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300">
                <a:solidFill>
                  <a:srgbClr val="6680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 Headline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3123E-0EA5-45AD-C92D-F754BB5E2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FE924881-6BF5-6BAD-F638-AD675820EE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96587" y="1783526"/>
            <a:ext cx="6998826" cy="1159180"/>
          </a:xfrm>
          <a:prstGeom prst="rect">
            <a:avLst/>
          </a:prstGeom>
        </p:spPr>
      </p:pic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14D118A6-9D50-A742-DBC3-73C37B369F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242531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ers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18C9E1-9FF3-E411-91EA-389A5C83E6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27D54D-D3A4-4F80-9067-507D13E9518F}" type="datetime4">
              <a:rPr lang="en-US" smtClean="0"/>
              <a:t>January 29, 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835C8F-E7B6-BCE0-4ECB-685385DE7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A5BCD8-9704-24AB-FEA0-1B453772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4B518-46CA-334E-8F36-AEA2CE8D45C4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blue and pink light&#10;&#10;AI-generated content may be incorrect.">
            <a:extLst>
              <a:ext uri="{FF2B5EF4-FFF2-40B4-BE49-F238E27FC236}">
                <a16:creationId xmlns:a16="http://schemas.microsoft.com/office/drawing/2014/main" id="{8DDEEEEC-7A7E-F7CA-B2F8-927F4A57E1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E77301A4-E33F-5513-DBD8-CB80C91A9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50313" y="1083492"/>
            <a:ext cx="4291374" cy="71076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C73CF81-8119-0439-393D-11A6AB9A23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65184"/>
            <a:ext cx="9144000" cy="696898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Headline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88F216E-E551-6795-8862-7F0A45FF61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2953625"/>
            <a:ext cx="9144000" cy="44910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 Headline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B3AB4B-E3FD-C63D-55EB-8B0E553DCC8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64977" y="6260971"/>
            <a:ext cx="3886200" cy="29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03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purple background&#10;&#10;AI-generated content may be incorrect.">
            <a:extLst>
              <a:ext uri="{FF2B5EF4-FFF2-40B4-BE49-F238E27FC236}">
                <a16:creationId xmlns:a16="http://schemas.microsoft.com/office/drawing/2014/main" id="{DEA67573-2F92-CFC5-DD6E-D2B9A6E661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415E95-EFB1-B861-60B7-114DAD5C9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12150"/>
            <a:ext cx="4776470" cy="318929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F20FE9-FC5A-AB82-F953-4E6DF424C08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190682"/>
            <a:ext cx="4776470" cy="558799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EE45A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add Sub Headline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5CE18-F55C-A69B-4BBA-4812C5579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25963CEA-379C-5800-F08A-2E27BE29F5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450" y="5531948"/>
            <a:ext cx="3785870" cy="627036"/>
          </a:xfrm>
          <a:prstGeom prst="rect">
            <a:avLst/>
          </a:prstGeom>
        </p:spPr>
      </p:pic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5487E086-FED7-594E-5EA0-B9D85C91D3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3466199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631DE3-B82E-C45E-60B9-5A20FB79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0" y="365125"/>
            <a:ext cx="10634614" cy="637765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20" name="Picture 19" descr="A black and blue symbol&#10;&#10;AI-generated content may be incorrect.">
            <a:extLst>
              <a:ext uri="{FF2B5EF4-FFF2-40B4-BE49-F238E27FC236}">
                <a16:creationId xmlns:a16="http://schemas.microsoft.com/office/drawing/2014/main" id="{20E09215-C3CD-F354-B2E7-DEA6AAA0A7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6C581095-D764-29CD-721C-44F34163B4FC}"/>
              </a:ext>
            </a:extLst>
          </p:cNvPr>
          <p:cNvGrpSpPr/>
          <p:nvPr userDrawn="1"/>
        </p:nvGrpSpPr>
        <p:grpSpPr>
          <a:xfrm>
            <a:off x="371789" y="1428703"/>
            <a:ext cx="11358095" cy="4419438"/>
            <a:chOff x="838200" y="1286686"/>
            <a:chExt cx="11041868" cy="428462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003B678-F5DF-8BB2-0565-76D5F5CEF88A}"/>
                </a:ext>
              </a:extLst>
            </p:cNvPr>
            <p:cNvGrpSpPr/>
            <p:nvPr userDrawn="1"/>
          </p:nvGrpSpPr>
          <p:grpSpPr>
            <a:xfrm>
              <a:off x="838200" y="1286686"/>
              <a:ext cx="3540498" cy="4284627"/>
              <a:chOff x="838200" y="1286686"/>
              <a:chExt cx="3540498" cy="4284627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C1D2782-F90A-F5AB-E0F7-E08D34E56DB1}"/>
                  </a:ext>
                </a:extLst>
              </p:cNvPr>
              <p:cNvSpPr/>
              <p:nvPr userDrawn="1"/>
            </p:nvSpPr>
            <p:spPr>
              <a:xfrm>
                <a:off x="838200" y="2169186"/>
                <a:ext cx="3540498" cy="3402127"/>
              </a:xfrm>
              <a:prstGeom prst="rect">
                <a:avLst/>
              </a:prstGeom>
              <a:solidFill>
                <a:srgbClr val="22223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2B4BCC9-248C-6636-CD47-41153A2E55D2}"/>
                  </a:ext>
                </a:extLst>
              </p:cNvPr>
              <p:cNvSpPr/>
              <p:nvPr userDrawn="1"/>
            </p:nvSpPr>
            <p:spPr>
              <a:xfrm>
                <a:off x="838200" y="1286686"/>
                <a:ext cx="3540498" cy="882502"/>
              </a:xfrm>
              <a:prstGeom prst="rect">
                <a:avLst/>
              </a:prstGeom>
              <a:solidFill>
                <a:srgbClr val="5847F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222233"/>
                  </a:solidFill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1EB544F-7D91-9EE7-FFF3-19EFD1616591}"/>
                </a:ext>
              </a:extLst>
            </p:cNvPr>
            <p:cNvGrpSpPr/>
            <p:nvPr userDrawn="1"/>
          </p:nvGrpSpPr>
          <p:grpSpPr>
            <a:xfrm>
              <a:off x="4588885" y="1286686"/>
              <a:ext cx="3540498" cy="4284627"/>
              <a:chOff x="4602480" y="1286686"/>
              <a:chExt cx="3540498" cy="4284627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148B154-DC91-E172-F8D6-5F689535D517}"/>
                  </a:ext>
                </a:extLst>
              </p:cNvPr>
              <p:cNvSpPr/>
              <p:nvPr userDrawn="1"/>
            </p:nvSpPr>
            <p:spPr>
              <a:xfrm>
                <a:off x="4602480" y="2169186"/>
                <a:ext cx="3540498" cy="3402127"/>
              </a:xfrm>
              <a:prstGeom prst="rect">
                <a:avLst/>
              </a:prstGeom>
              <a:solidFill>
                <a:srgbClr val="22223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6FB17F3-B2E0-B994-3EA5-2BF279AFAD6F}"/>
                  </a:ext>
                </a:extLst>
              </p:cNvPr>
              <p:cNvSpPr/>
              <p:nvPr userDrawn="1"/>
            </p:nvSpPr>
            <p:spPr>
              <a:xfrm>
                <a:off x="4602480" y="1286686"/>
                <a:ext cx="3540498" cy="882502"/>
              </a:xfrm>
              <a:prstGeom prst="rect">
                <a:avLst/>
              </a:prstGeom>
              <a:solidFill>
                <a:srgbClr val="EE45A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222233"/>
                  </a:solidFill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AF744A6-9DBD-B042-E48E-2432600D58EE}"/>
                </a:ext>
              </a:extLst>
            </p:cNvPr>
            <p:cNvGrpSpPr/>
            <p:nvPr userDrawn="1"/>
          </p:nvGrpSpPr>
          <p:grpSpPr>
            <a:xfrm>
              <a:off x="8339570" y="1286686"/>
              <a:ext cx="3540498" cy="4284627"/>
              <a:chOff x="8339570" y="1286686"/>
              <a:chExt cx="3540498" cy="4284627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BA3E5F2-D626-8C0D-F0CB-76B95CF7D263}"/>
                  </a:ext>
                </a:extLst>
              </p:cNvPr>
              <p:cNvSpPr/>
              <p:nvPr userDrawn="1"/>
            </p:nvSpPr>
            <p:spPr>
              <a:xfrm>
                <a:off x="8339570" y="2169186"/>
                <a:ext cx="3540498" cy="3402127"/>
              </a:xfrm>
              <a:prstGeom prst="rect">
                <a:avLst/>
              </a:prstGeom>
              <a:solidFill>
                <a:srgbClr val="22223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5C02FD1-182C-F026-5811-606586E7F433}"/>
                  </a:ext>
                </a:extLst>
              </p:cNvPr>
              <p:cNvSpPr/>
              <p:nvPr userDrawn="1"/>
            </p:nvSpPr>
            <p:spPr>
              <a:xfrm>
                <a:off x="8339570" y="1286686"/>
                <a:ext cx="3540498" cy="882502"/>
              </a:xfrm>
              <a:prstGeom prst="rect">
                <a:avLst/>
              </a:prstGeom>
              <a:solidFill>
                <a:srgbClr val="57BA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222233"/>
                  </a:solidFill>
                </a:endParaRPr>
              </a:p>
            </p:txBody>
          </p:sp>
        </p:grpSp>
      </p:grp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E508D1EA-6B92-5C7A-7C5B-7D7DE84B94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0833" y="1578864"/>
            <a:ext cx="3282236" cy="589661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chemeClr val="bg2"/>
                </a:solidFill>
                <a:latin typeface="Quicksand Bold" pitchFamily="2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BDBAA23D-EED0-1A9B-FFD6-5B8AB6F103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98733" y="1578864"/>
            <a:ext cx="3282236" cy="589661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latin typeface="Quicksand Bold" pitchFamily="2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DB8143F1-CF25-C577-195A-E4F46AA857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71358" y="1578864"/>
            <a:ext cx="3282236" cy="589661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latin typeface="Quicksand Bold" pitchFamily="2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A8786537-7660-671E-D7F4-B22953F893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833" y="2516987"/>
            <a:ext cx="3282236" cy="305432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1CAF6D60-BAF0-49F4-FC51-9D4FEE5236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98733" y="2516987"/>
            <a:ext cx="3282236" cy="305432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4F689B8E-05D4-9C4A-A2F4-43D1730920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67819" y="2516987"/>
            <a:ext cx="3282236" cy="305432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EF4922AC-4571-E9DD-8A28-ED1BD0EC85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278317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a rainbow of colors&#10;&#10;AI-generated content may be incorrect.">
            <a:extLst>
              <a:ext uri="{FF2B5EF4-FFF2-40B4-BE49-F238E27FC236}">
                <a16:creationId xmlns:a16="http://schemas.microsoft.com/office/drawing/2014/main" id="{62042603-96B8-70E2-314D-7D2E8A67A4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700"/>
          <a:stretch/>
        </p:blipFill>
        <p:spPr>
          <a:xfrm>
            <a:off x="0" y="6230066"/>
            <a:ext cx="12192000" cy="6377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631DE3-B82E-C45E-60B9-5A20FB79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226" y="1053297"/>
            <a:ext cx="4543532" cy="2451903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E215F7BA-DCDE-512E-FB12-0B367B1FA763}"/>
              </a:ext>
            </a:extLst>
          </p:cNvPr>
          <p:cNvSpPr/>
          <p:nvPr userDrawn="1"/>
        </p:nvSpPr>
        <p:spPr>
          <a:xfrm>
            <a:off x="0" y="4540642"/>
            <a:ext cx="5623560" cy="1388779"/>
          </a:xfrm>
          <a:custGeom>
            <a:avLst/>
            <a:gdLst>
              <a:gd name="connsiteX0" fmla="*/ 0 w 5623560"/>
              <a:gd name="connsiteY0" fmla="*/ 0 h 1388779"/>
              <a:gd name="connsiteX1" fmla="*/ 5465211 w 5623560"/>
              <a:gd name="connsiteY1" fmla="*/ 0 h 1388779"/>
              <a:gd name="connsiteX2" fmla="*/ 5623560 w 5623560"/>
              <a:gd name="connsiteY2" fmla="*/ 158349 h 1388779"/>
              <a:gd name="connsiteX3" fmla="*/ 5623560 w 5623560"/>
              <a:gd name="connsiteY3" fmla="*/ 1230430 h 1388779"/>
              <a:gd name="connsiteX4" fmla="*/ 5465211 w 5623560"/>
              <a:gd name="connsiteY4" fmla="*/ 1388779 h 1388779"/>
              <a:gd name="connsiteX5" fmla="*/ 0 w 5623560"/>
              <a:gd name="connsiteY5" fmla="*/ 1388779 h 1388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23560" h="1388779">
                <a:moveTo>
                  <a:pt x="0" y="0"/>
                </a:moveTo>
                <a:lnTo>
                  <a:pt x="5465211" y="0"/>
                </a:lnTo>
                <a:cubicBezTo>
                  <a:pt x="5552665" y="0"/>
                  <a:pt x="5623560" y="70895"/>
                  <a:pt x="5623560" y="158349"/>
                </a:cubicBezTo>
                <a:lnTo>
                  <a:pt x="5623560" y="1230430"/>
                </a:lnTo>
                <a:cubicBezTo>
                  <a:pt x="5623560" y="1317884"/>
                  <a:pt x="5552665" y="1388779"/>
                  <a:pt x="5465211" y="1388779"/>
                </a:cubicBezTo>
                <a:lnTo>
                  <a:pt x="0" y="1388779"/>
                </a:lnTo>
                <a:close/>
              </a:path>
            </a:pathLst>
          </a:custGeom>
          <a:solidFill>
            <a:srgbClr val="2222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B234DA16-58F2-3AD8-B6B9-CB6A9062E27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58226" y="3681199"/>
            <a:ext cx="4528291" cy="558799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rgbClr val="6680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add Sub Headline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2A8EDB84-0A65-30B6-7233-C18002387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13121" y="1899920"/>
            <a:ext cx="5939656" cy="402950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rgbClr val="212232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2" name="Text Placeholder 29">
            <a:extLst>
              <a:ext uri="{FF2B5EF4-FFF2-40B4-BE49-F238E27FC236}">
                <a16:creationId xmlns:a16="http://schemas.microsoft.com/office/drawing/2014/main" id="{3928B5D3-60BF-C0B1-9039-43929A8785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3121" y="1053297"/>
            <a:ext cx="5939656" cy="743533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>
                <a:solidFill>
                  <a:srgbClr val="212232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43" name="Text Placeholder 29">
            <a:extLst>
              <a:ext uri="{FF2B5EF4-FFF2-40B4-BE49-F238E27FC236}">
                <a16:creationId xmlns:a16="http://schemas.microsoft.com/office/drawing/2014/main" id="{7FDF6099-D93A-D097-8DAE-9961141DD3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258" y="5173980"/>
            <a:ext cx="4355452" cy="546100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AD302F1-DC8F-D911-D2FE-D5CA0634AE7A}"/>
              </a:ext>
            </a:extLst>
          </p:cNvPr>
          <p:cNvGrpSpPr/>
          <p:nvPr userDrawn="1"/>
        </p:nvGrpSpPr>
        <p:grpSpPr>
          <a:xfrm>
            <a:off x="385691" y="4695411"/>
            <a:ext cx="630378" cy="385916"/>
            <a:chOff x="-1469509" y="1831898"/>
            <a:chExt cx="499872" cy="306020"/>
          </a:xfrm>
          <a:solidFill>
            <a:srgbClr val="EE45AC"/>
          </a:solidFill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61E9358-6790-1CCB-F439-E49CA6DA233D}"/>
                </a:ext>
              </a:extLst>
            </p:cNvPr>
            <p:cNvSpPr/>
            <p:nvPr userDrawn="1"/>
          </p:nvSpPr>
          <p:spPr>
            <a:xfrm>
              <a:off x="-1469509" y="1831898"/>
              <a:ext cx="230429" cy="306020"/>
            </a:xfrm>
            <a:custGeom>
              <a:avLst/>
              <a:gdLst/>
              <a:ahLst/>
              <a:cxnLst/>
              <a:rect l="l" t="t" r="r" b="b"/>
              <a:pathLst>
                <a:path w="230429" h="306020">
                  <a:moveTo>
                    <a:pt x="157277" y="0"/>
                  </a:moveTo>
                  <a:cubicBezTo>
                    <a:pt x="166218" y="0"/>
                    <a:pt x="175768" y="3658"/>
                    <a:pt x="185928" y="10973"/>
                  </a:cubicBezTo>
                  <a:cubicBezTo>
                    <a:pt x="196088" y="18288"/>
                    <a:pt x="201168" y="30887"/>
                    <a:pt x="201168" y="48768"/>
                  </a:cubicBezTo>
                  <a:cubicBezTo>
                    <a:pt x="201168" y="66650"/>
                    <a:pt x="195275" y="77623"/>
                    <a:pt x="183490" y="81687"/>
                  </a:cubicBezTo>
                  <a:cubicBezTo>
                    <a:pt x="171704" y="85751"/>
                    <a:pt x="161747" y="89815"/>
                    <a:pt x="153619" y="93879"/>
                  </a:cubicBezTo>
                  <a:cubicBezTo>
                    <a:pt x="143053" y="99569"/>
                    <a:pt x="134722" y="106274"/>
                    <a:pt x="128626" y="113996"/>
                  </a:cubicBezTo>
                  <a:cubicBezTo>
                    <a:pt x="122530" y="121717"/>
                    <a:pt x="119482" y="131268"/>
                    <a:pt x="119482" y="142647"/>
                  </a:cubicBezTo>
                  <a:cubicBezTo>
                    <a:pt x="119482" y="150775"/>
                    <a:pt x="123749" y="158496"/>
                    <a:pt x="132283" y="165812"/>
                  </a:cubicBezTo>
                  <a:cubicBezTo>
                    <a:pt x="140818" y="173127"/>
                    <a:pt x="151994" y="176785"/>
                    <a:pt x="165811" y="176785"/>
                  </a:cubicBezTo>
                  <a:cubicBezTo>
                    <a:pt x="170688" y="176785"/>
                    <a:pt x="176378" y="176175"/>
                    <a:pt x="182880" y="174956"/>
                  </a:cubicBezTo>
                  <a:cubicBezTo>
                    <a:pt x="189382" y="173737"/>
                    <a:pt x="195072" y="171501"/>
                    <a:pt x="199949" y="168250"/>
                  </a:cubicBezTo>
                  <a:cubicBezTo>
                    <a:pt x="208890" y="171501"/>
                    <a:pt x="216205" y="176378"/>
                    <a:pt x="221894" y="182881"/>
                  </a:cubicBezTo>
                  <a:cubicBezTo>
                    <a:pt x="227584" y="189383"/>
                    <a:pt x="230429" y="199543"/>
                    <a:pt x="230429" y="213360"/>
                  </a:cubicBezTo>
                  <a:cubicBezTo>
                    <a:pt x="230429" y="238557"/>
                    <a:pt x="218846" y="260300"/>
                    <a:pt x="195682" y="278588"/>
                  </a:cubicBezTo>
                  <a:cubicBezTo>
                    <a:pt x="172517" y="296876"/>
                    <a:pt x="145491" y="306020"/>
                    <a:pt x="114605" y="306020"/>
                  </a:cubicBezTo>
                  <a:cubicBezTo>
                    <a:pt x="79654" y="306020"/>
                    <a:pt x="51816" y="294234"/>
                    <a:pt x="31090" y="270663"/>
                  </a:cubicBezTo>
                  <a:cubicBezTo>
                    <a:pt x="10363" y="247092"/>
                    <a:pt x="0" y="215799"/>
                    <a:pt x="0" y="176785"/>
                  </a:cubicBezTo>
                  <a:cubicBezTo>
                    <a:pt x="0" y="149149"/>
                    <a:pt x="7518" y="121920"/>
                    <a:pt x="22555" y="95098"/>
                  </a:cubicBezTo>
                  <a:cubicBezTo>
                    <a:pt x="37592" y="68276"/>
                    <a:pt x="57099" y="45720"/>
                    <a:pt x="81077" y="27433"/>
                  </a:cubicBezTo>
                  <a:cubicBezTo>
                    <a:pt x="105054" y="9144"/>
                    <a:pt x="130454" y="0"/>
                    <a:pt x="15727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80A54CD-4CFF-68F0-2C39-DC4118869751}"/>
                </a:ext>
              </a:extLst>
            </p:cNvPr>
            <p:cNvSpPr/>
            <p:nvPr userDrawn="1"/>
          </p:nvSpPr>
          <p:spPr>
            <a:xfrm>
              <a:off x="-1200066" y="1831898"/>
              <a:ext cx="230429" cy="306020"/>
            </a:xfrm>
            <a:custGeom>
              <a:avLst/>
              <a:gdLst/>
              <a:ahLst/>
              <a:cxnLst/>
              <a:rect l="l" t="t" r="r" b="b"/>
              <a:pathLst>
                <a:path w="230429" h="306020">
                  <a:moveTo>
                    <a:pt x="157277" y="0"/>
                  </a:moveTo>
                  <a:cubicBezTo>
                    <a:pt x="166218" y="0"/>
                    <a:pt x="175768" y="3658"/>
                    <a:pt x="185928" y="10973"/>
                  </a:cubicBezTo>
                  <a:cubicBezTo>
                    <a:pt x="196088" y="18288"/>
                    <a:pt x="201168" y="30887"/>
                    <a:pt x="201168" y="48768"/>
                  </a:cubicBezTo>
                  <a:cubicBezTo>
                    <a:pt x="201168" y="66650"/>
                    <a:pt x="195275" y="77623"/>
                    <a:pt x="183490" y="81687"/>
                  </a:cubicBezTo>
                  <a:cubicBezTo>
                    <a:pt x="171704" y="85751"/>
                    <a:pt x="161747" y="89815"/>
                    <a:pt x="153619" y="93879"/>
                  </a:cubicBezTo>
                  <a:cubicBezTo>
                    <a:pt x="143053" y="99569"/>
                    <a:pt x="134722" y="106274"/>
                    <a:pt x="128626" y="113996"/>
                  </a:cubicBezTo>
                  <a:cubicBezTo>
                    <a:pt x="122530" y="121717"/>
                    <a:pt x="119482" y="131268"/>
                    <a:pt x="119482" y="142647"/>
                  </a:cubicBezTo>
                  <a:cubicBezTo>
                    <a:pt x="119482" y="150775"/>
                    <a:pt x="123749" y="158496"/>
                    <a:pt x="132283" y="165812"/>
                  </a:cubicBezTo>
                  <a:cubicBezTo>
                    <a:pt x="140818" y="173127"/>
                    <a:pt x="151994" y="176785"/>
                    <a:pt x="165811" y="176785"/>
                  </a:cubicBezTo>
                  <a:cubicBezTo>
                    <a:pt x="170688" y="176785"/>
                    <a:pt x="176378" y="176175"/>
                    <a:pt x="182880" y="174956"/>
                  </a:cubicBezTo>
                  <a:cubicBezTo>
                    <a:pt x="189383" y="173737"/>
                    <a:pt x="195072" y="171501"/>
                    <a:pt x="199949" y="168250"/>
                  </a:cubicBezTo>
                  <a:cubicBezTo>
                    <a:pt x="208890" y="171501"/>
                    <a:pt x="216205" y="176378"/>
                    <a:pt x="221895" y="182881"/>
                  </a:cubicBezTo>
                  <a:cubicBezTo>
                    <a:pt x="227584" y="189383"/>
                    <a:pt x="230429" y="199543"/>
                    <a:pt x="230429" y="213360"/>
                  </a:cubicBezTo>
                  <a:cubicBezTo>
                    <a:pt x="230429" y="238557"/>
                    <a:pt x="218847" y="260300"/>
                    <a:pt x="195682" y="278588"/>
                  </a:cubicBezTo>
                  <a:cubicBezTo>
                    <a:pt x="172517" y="296876"/>
                    <a:pt x="145491" y="306020"/>
                    <a:pt x="114605" y="306020"/>
                  </a:cubicBezTo>
                  <a:cubicBezTo>
                    <a:pt x="79655" y="306020"/>
                    <a:pt x="51816" y="294234"/>
                    <a:pt x="31090" y="270663"/>
                  </a:cubicBezTo>
                  <a:cubicBezTo>
                    <a:pt x="10363" y="247092"/>
                    <a:pt x="0" y="215799"/>
                    <a:pt x="0" y="176785"/>
                  </a:cubicBezTo>
                  <a:cubicBezTo>
                    <a:pt x="0" y="149149"/>
                    <a:pt x="7519" y="121920"/>
                    <a:pt x="22555" y="95098"/>
                  </a:cubicBezTo>
                  <a:cubicBezTo>
                    <a:pt x="37592" y="68276"/>
                    <a:pt x="57099" y="45720"/>
                    <a:pt x="81077" y="27433"/>
                  </a:cubicBezTo>
                  <a:cubicBezTo>
                    <a:pt x="105054" y="9144"/>
                    <a:pt x="130455" y="0"/>
                    <a:pt x="15727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</p:grpSp>
      <p:pic>
        <p:nvPicPr>
          <p:cNvPr id="4" name="Picture 3" descr="A black and blue symbol&#10;&#10;AI-generated content may be incorrect.">
            <a:extLst>
              <a:ext uri="{FF2B5EF4-FFF2-40B4-BE49-F238E27FC236}">
                <a16:creationId xmlns:a16="http://schemas.microsoft.com/office/drawing/2014/main" id="{6704EA80-12DB-7EE9-4EBD-3BF312B4C0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1789" y="439420"/>
            <a:ext cx="553782" cy="489174"/>
          </a:xfrm>
          <a:prstGeom prst="rect">
            <a:avLst/>
          </a:prstGeom>
        </p:spPr>
      </p:pic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5272871E-EF01-77B0-5ED8-59A5BCDA1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88909" y="6422539"/>
            <a:ext cx="2372360" cy="228600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FDFAFF"/>
                </a:solidFill>
                <a:latin typeface="+mn-lt"/>
              </a:defRPr>
            </a:lvl1pPr>
          </a:lstStyle>
          <a:p>
            <a:r>
              <a:rPr lang="en-GB"/>
              <a:t>© Xoserve </a:t>
            </a:r>
            <a:r>
              <a:rPr lang="en-US"/>
              <a:t>June 2025</a:t>
            </a:r>
          </a:p>
        </p:txBody>
      </p:sp>
    </p:spTree>
    <p:extLst>
      <p:ext uri="{BB962C8B-B14F-4D97-AF65-F5344CB8AC3E}">
        <p14:creationId xmlns:p14="http://schemas.microsoft.com/office/powerpoint/2010/main" val="1832338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6AFB9B-94F7-3F05-8D1D-222CD7626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7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B8F2A-37D9-3A76-6EDE-23DBCCB556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70039"/>
            <a:ext cx="10515600" cy="5006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1F1C0-8933-A7D5-EC19-2826EA0C5D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D4B6F-AF10-6060-9222-6121122749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2464" y="6492875"/>
            <a:ext cx="98322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E4B518-46CA-334E-8F36-AEA2CE8D4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625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5" r:id="rId2"/>
    <p:sldLayoutId id="2147483656" r:id="rId3"/>
    <p:sldLayoutId id="2147483657" r:id="rId4"/>
    <p:sldLayoutId id="2147483658" r:id="rId5"/>
    <p:sldLayoutId id="2147483659" r:id="rId6"/>
    <p:sldLayoutId id="2147483651" r:id="rId7"/>
    <p:sldLayoutId id="2147483654" r:id="rId8"/>
    <p:sldLayoutId id="2147483660" r:id="rId9"/>
    <p:sldLayoutId id="2147483661" r:id="rId10"/>
    <p:sldLayoutId id="2147483662" r:id="rId11"/>
    <p:sldLayoutId id="2147483663" r:id="rId12"/>
    <p:sldLayoutId id="2147483677" r:id="rId13"/>
    <p:sldLayoutId id="2147483676" r:id="rId14"/>
    <p:sldLayoutId id="2147483694" r:id="rId15"/>
    <p:sldLayoutId id="2147483665" r:id="rId16"/>
    <p:sldLayoutId id="2147483664" r:id="rId17"/>
    <p:sldLayoutId id="2147483666" r:id="rId18"/>
    <p:sldLayoutId id="2147483670" r:id="rId19"/>
    <p:sldLayoutId id="2147483696" r:id="rId20"/>
    <p:sldLayoutId id="2147483671" r:id="rId21"/>
    <p:sldLayoutId id="2147483672" r:id="rId22"/>
    <p:sldLayoutId id="2147483701" r:id="rId23"/>
    <p:sldLayoutId id="2147483700" r:id="rId24"/>
    <p:sldLayoutId id="2147483668" r:id="rId25"/>
    <p:sldLayoutId id="2147483669" r:id="rId26"/>
    <p:sldLayoutId id="2147483673" r:id="rId27"/>
    <p:sldLayoutId id="2147483703" r:id="rId28"/>
    <p:sldLayoutId id="2147483674" r:id="rId29"/>
    <p:sldLayoutId id="2147483702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04AC3-A3CE-1B6B-CE9A-A8D7F3396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1204848-E0BA-FA4E-4A87-5CBA2B250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271" y="359092"/>
            <a:ext cx="10634614" cy="637765"/>
          </a:xfrm>
        </p:spPr>
        <p:txBody>
          <a:bodyPr>
            <a:noAutofit/>
          </a:bodyPr>
          <a:lstStyle/>
          <a:p>
            <a:r>
              <a:rPr lang="en-GB" sz="3200"/>
              <a:t>Portfolio Plan On a Page</a:t>
            </a:r>
            <a:endParaRPr lang="en-IN" sz="3200"/>
          </a:p>
        </p:txBody>
      </p:sp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1650AC06-9D56-0255-A74C-A1732978230A}"/>
              </a:ext>
            </a:extLst>
          </p:cNvPr>
          <p:cNvSpPr txBox="1">
            <a:spLocks/>
          </p:cNvSpPr>
          <p:nvPr/>
        </p:nvSpPr>
        <p:spPr>
          <a:xfrm>
            <a:off x="260494" y="6422539"/>
            <a:ext cx="2372360" cy="22860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21223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>
                <a:solidFill>
                  <a:srgbClr val="FDFAFF"/>
                </a:solidFill>
              </a:rPr>
              <a:t>© Xoserve</a:t>
            </a:r>
            <a:endParaRPr lang="en-US">
              <a:solidFill>
                <a:srgbClr val="FDFAFF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02A81BB-64AD-ED4C-1546-11C908FEB9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1502"/>
          <a:stretch/>
        </p:blipFill>
        <p:spPr>
          <a:xfrm>
            <a:off x="10260297" y="986325"/>
            <a:ext cx="1665313" cy="277225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6E84D29-A455-4F1D-AB88-1AD0E2E9765B}"/>
              </a:ext>
            </a:extLst>
          </p:cNvPr>
          <p:cNvSpPr/>
          <p:nvPr/>
        </p:nvSpPr>
        <p:spPr>
          <a:xfrm>
            <a:off x="10268776" y="3807348"/>
            <a:ext cx="1544058" cy="604768"/>
          </a:xfrm>
          <a:prstGeom prst="rect">
            <a:avLst/>
          </a:prstGeom>
          <a:solidFill>
            <a:srgbClr val="F5F5F5"/>
          </a:solidFill>
          <a:ln w="9525" cap="flat" cmpd="sng" algn="ctr">
            <a:solidFill>
              <a:srgbClr val="1E1246"/>
            </a:solidFill>
            <a:prstDash val="solid"/>
          </a:ln>
          <a:effectLst/>
        </p:spPr>
        <p:txBody>
          <a:bodyPr lIns="180000" tIns="144000" rIns="91440" bIns="45720" rtlCol="0" anchor="t" anchorCtr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50" i="0" u="none" strike="noStrike" kern="0" cap="none" spc="0" normalizeH="0" baseline="0" noProof="0">
                <a:ln>
                  <a:noFill/>
                </a:ln>
                <a:solidFill>
                  <a:srgbClr val="1E1246"/>
                </a:solidFill>
                <a:effectLst/>
                <a:uLnTx/>
                <a:uFillTx/>
                <a:latin typeface="Nunito Sans" pitchFamily="2" charset="0"/>
                <a:ea typeface="+mn-ea"/>
                <a:cs typeface="+mn-cs"/>
              </a:rPr>
              <a:t>Version: 1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50" i="0" u="none" strike="noStrike" kern="0" cap="none" spc="0" normalizeH="0" baseline="0" noProof="0">
                <a:ln>
                  <a:noFill/>
                </a:ln>
                <a:solidFill>
                  <a:srgbClr val="1E1246"/>
                </a:solidFill>
                <a:effectLst/>
                <a:uLnTx/>
                <a:uFillTx/>
                <a:latin typeface="Nunito Sans"/>
              </a:rPr>
              <a:t>Issued: </a:t>
            </a:r>
            <a:r>
              <a:rPr lang="en-GB" sz="750" kern="0">
                <a:solidFill>
                  <a:srgbClr val="1E1246"/>
                </a:solidFill>
                <a:latin typeface="Nunito Sans"/>
              </a:rPr>
              <a:t>22/12/2025</a:t>
            </a:r>
            <a:endParaRPr lang="en-GB" sz="750" i="0" u="none" strike="noStrike" kern="0" cap="none" spc="0" normalizeH="0" baseline="0" noProof="0">
              <a:ln>
                <a:noFill/>
              </a:ln>
              <a:solidFill>
                <a:srgbClr val="1E1246"/>
              </a:solidFill>
              <a:effectLst/>
              <a:uLnTx/>
              <a:uFillTx/>
              <a:latin typeface="Nunito Sans" pitchFamily="2" charset="0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50" i="0" u="none" strike="noStrike" kern="0" cap="none" spc="0" normalizeH="0" baseline="0" noProof="0">
                <a:ln>
                  <a:noFill/>
                </a:ln>
                <a:solidFill>
                  <a:srgbClr val="1E1246"/>
                </a:solidFill>
                <a:effectLst/>
                <a:uLnTx/>
                <a:uFillTx/>
                <a:latin typeface="Nunito Sans" pitchFamily="2" charset="0"/>
                <a:ea typeface="+mn-ea"/>
                <a:cs typeface="+mn-cs"/>
              </a:rPr>
              <a:t>Uncontrolled when printed</a:t>
            </a:r>
          </a:p>
        </p:txBody>
      </p:sp>
      <p:pic>
        <p:nvPicPr>
          <p:cNvPr id="2" name="Picture 1" descr="A screenshot of a calendar&#10;&#10;AI-generated content may be incorrect.">
            <a:extLst>
              <a:ext uri="{FF2B5EF4-FFF2-40B4-BE49-F238E27FC236}">
                <a16:creationId xmlns:a16="http://schemas.microsoft.com/office/drawing/2014/main" id="{A788E0FD-E345-9D1D-7ED9-CE956B791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975" y="988271"/>
            <a:ext cx="9367026" cy="519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321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212133"/>
      </a:dk1>
      <a:lt1>
        <a:srgbClr val="F5F7FF"/>
      </a:lt1>
      <a:dk2>
        <a:srgbClr val="212133"/>
      </a:dk2>
      <a:lt2>
        <a:srgbClr val="F5F7FF"/>
      </a:lt2>
      <a:accent1>
        <a:srgbClr val="5947FC"/>
      </a:accent1>
      <a:accent2>
        <a:srgbClr val="6680FF"/>
      </a:accent2>
      <a:accent3>
        <a:srgbClr val="57BAE5"/>
      </a:accent3>
      <a:accent4>
        <a:srgbClr val="0F9ED5"/>
      </a:accent4>
      <a:accent5>
        <a:srgbClr val="ED45AB"/>
      </a:accent5>
      <a:accent6>
        <a:srgbClr val="00BF75"/>
      </a:accent6>
      <a:hlink>
        <a:srgbClr val="5947FC"/>
      </a:hlink>
      <a:folHlink>
        <a:srgbClr val="ED45AB"/>
      </a:folHlink>
    </a:clrScheme>
    <a:fontScheme name="Century Gothic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ime xmlns="11f1cc19-a6a2-4477-822b-8358f9edc37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4A46900855F54F8B1B4A69CC14CF6B" ma:contentTypeVersion="11" ma:contentTypeDescription="Create a new document." ma:contentTypeScope="" ma:versionID="0696fd82f39724dc7ac6dec100371b3e">
  <xsd:schema xmlns:xsd="http://www.w3.org/2001/XMLSchema" xmlns:xs="http://www.w3.org/2001/XMLSchema" xmlns:p="http://schemas.microsoft.com/office/2006/metadata/properties" xmlns:ns2="11f1cc19-a6a2-4477-822b-8358f9edc374" xmlns:ns3="103fba77-31dd-4780-83f9-c54f26c3a260" targetNamespace="http://schemas.microsoft.com/office/2006/metadata/properties" ma:root="true" ma:fieldsID="63751bc9a0aa9d50cddd9dc643564ef9" ns2:_="" ns3:_="">
    <xsd:import namespace="11f1cc19-a6a2-4477-822b-8358f9edc374"/>
    <xsd:import namespace="103fba77-31dd-4780-83f9-c54f26c3a2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MediaServiceSearchProperties" minOccurs="0"/>
                <xsd:element ref="ns2: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f1cc19-a6a2-4477-822b-8358f9edc3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Time" ma:index="16" nillable="true" ma:displayName="Time" ma:format="DateTime" ma:internalName="Tim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3fba77-31dd-4780-83f9-c54f26c3a26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41C5940-0BDF-405A-B53F-01BA76DE3B03}">
  <ds:schemaRefs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www.w3.org/XML/1998/namespace"/>
    <ds:schemaRef ds:uri="http://purl.org/dc/terms/"/>
    <ds:schemaRef ds:uri="48b12528-3212-4567-ae4c-baece3983283"/>
    <ds:schemaRef ds:uri="http://schemas.openxmlformats.org/package/2006/metadata/core-properties"/>
    <ds:schemaRef ds:uri="59c35c13-42f0-4bc0-9e5e-2cccd413d3a4"/>
    <ds:schemaRef ds:uri="9e002a3d-acf8-4895-a902-28dfb5e02587"/>
    <ds:schemaRef ds:uri="b60fdc99-83a5-4a80-8dfe-6277ee379916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E489D1EC-FBC6-4311-9D84-527B91DF8F19}"/>
</file>

<file path=customXml/itemProps3.xml><?xml version="1.0" encoding="utf-8"?>
<ds:datastoreItem xmlns:ds="http://schemas.openxmlformats.org/officeDocument/2006/customXml" ds:itemID="{B178F251-6E49-48D4-8731-E9B725C5805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</Words>
  <Application>Microsoft Office PowerPoint</Application>
  <PresentationFormat>Widescreen</PresentationFormat>
  <Paragraphs>7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Portfolio Plan On a Page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 Milner</dc:creator>
  <cp:lastModifiedBy>Rob Westwood</cp:lastModifiedBy>
  <cp:revision>7</cp:revision>
  <dcterms:created xsi:type="dcterms:W3CDTF">2025-04-09T09:46:56Z</dcterms:created>
  <dcterms:modified xsi:type="dcterms:W3CDTF">2026-01-29T11:58:24Z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0x010100BE4A46900855F54F8B1B4A69CC14CF6B</vt:lpwstr>
  </property>
  <property fmtid="{D5CDD505-2E9C-101B-9397-08002B2CF9AE}" pid="3" name="MediaServiceImageTags">
    <vt:lpwstr/>
  </property>
</Properties>
</file>